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notesSlides/notesSlide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1.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2.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7.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18.xml" ContentType="application/vnd.openxmlformats-officedocument.presentationml.notesSlide+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9.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1913" r:id="rId8"/>
    <p:sldId id="3402" r:id="rId9"/>
    <p:sldId id="3403" r:id="rId10"/>
    <p:sldId id="3404" r:id="rId11"/>
    <p:sldId id="3405" r:id="rId12"/>
    <p:sldId id="1908" r:id="rId13"/>
    <p:sldId id="8512" r:id="rId14"/>
    <p:sldId id="8490" r:id="rId15"/>
    <p:sldId id="8489" r:id="rId16"/>
    <p:sldId id="3521" r:id="rId17"/>
    <p:sldId id="1912" r:id="rId18"/>
    <p:sldId id="4145" r:id="rId19"/>
    <p:sldId id="8513" r:id="rId20"/>
    <p:sldId id="1864" r:id="rId21"/>
    <p:sldId id="4134" r:id="rId22"/>
    <p:sldId id="1907" r:id="rId23"/>
    <p:sldId id="8514" r:id="rId24"/>
    <p:sldId id="8515" r:id="rId25"/>
    <p:sldId id="3410" r:id="rId26"/>
    <p:sldId id="8516" r:id="rId27"/>
    <p:sldId id="8517" r:id="rId28"/>
    <p:sldId id="1840" r:id="rId29"/>
    <p:sldId id="8520" r:id="rId30"/>
    <p:sldId id="1901" r:id="rId31"/>
    <p:sldId id="1925" r:id="rId32"/>
    <p:sldId id="4128" r:id="rId33"/>
    <p:sldId id="8518" r:id="rId34"/>
    <p:sldId id="8519" r:id="rId35"/>
    <p:sldId id="4165" r:id="rId36"/>
    <p:sldId id="4166" r:id="rId37"/>
    <p:sldId id="41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176"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19:04:31.185"/>
    </inkml:context>
    <inkml:brush xml:id="br0">
      <inkml:brushProperty name="width" value="0.2" units="cm"/>
      <inkml:brushProperty name="height" value="0.2" units="cm"/>
    </inkml:brush>
  </inkml:definitions>
  <inkml:trace contextRef="#ctx0" brushRef="#br0">12368 8196 6081 0 0,'6'-23'5123'0'0,"20"-2"-5166"0"0,-10 12 8 0 0,68-42-31 0 0,164-124 726 0 0,12-54 551 0 0,-108 62-588 0 0,23-81-397 0 0,-132 180 111 0 0,-3-2 1 0 0,25-67-338 0 0,-3-28 369 0 0,19-143-16 0 0,-38 133 175 0 0,19-170-528 0 0,-1-62 372 0 0,-43 284-190 0 0,-6 0-1 0 0,-5-48-181 0 0,-8-259 433 0 0,-27 138-114 0 0,11 80-186 0 0,-12-101 268 0 0,-19 50-264 0 0,-4 67 44 0 0,-26-16 42 0 0,58 173-168 0 0,-1 0 1 0 0,-3 1-1 0 0,-1 1 0 0 0,-9-10-55 0 0,-32-53 22 0 0,-175-239 33 0 0,119 194-81 0 0,-7 6 0 0 0,-5 5 1 0 0,-132-101 25 0 0,142 133-54 0 0,-6 6 1 0 0,-106-60 53 0 0,-207-116-5 0 0,85 82 303 0 0,230 130-314 0 0,-2 6 1 0 0,-3 5 0 0 0,-49-8 15 0 0,-411-114 96 0 0,93 31-76 0 0,14 16 66 0 0,-48-22-46 0 0,345 103-227 0 0,-1 9 0 0 0,-2 8 0 0 0,-38 5 187 0 0,-26 14 33 0 0,-173 4-373 0 0,-103 37 270 0 0,263 4-166 0 0,2 12 0 0 0,-79 31 236 0 0,233-51 13 0 0,-510 80 54 0 0,454-67-255 0 0,2 7 0 0 0,-116 50 188 0 0,-144 81 36 0 0,-89 18-6 0 0,144-26-132 0 0,32-17 96 0 0,67-24-178 0 0,-93 68 184 0 0,47-23 84 0 0,5 6-201 0 0,129-71 272 0 0,-31-31-115 0 0,150-57-90 0 0,-486 132 109 0 0,448-127-103 0 0,103-25-15 0 0,1 0-5 0 0,0 0-26 0 0,0 0 7 0 0,0 0 24 0 0,0 0 39 0 0,0 0 11 0 0,0 0 27 0 0,0 0 52 0 0,0 0-13 0 0,0 0-37 0 0,0 0-2 0 0,0 0 21 0 0,0 0-12 0 0,0 0 20 0 0,0 0-27 0 0,-7 0-2292 0 0,3 0-6360 0 0,-2 1 6917 0 0,4 1-723 0 0</inkml:trace>
  <inkml:trace contextRef="#ctx0" brushRef="#br0" timeOffset="1413">754 1360 2780 0 0,'0'0'1048'0'0,"-11"4"1511"0"0,-31 39-1421 0 0,-80 103 773 0 0,34-36-1326 0 0,7 3 0 0 0,-34 64-585 0 0,-91 76 1108 0 0,176-208-1350 0 0,23-33 166 0 0,-45 44 762 0 0,60-61 240 0 0,40-10-1500 0 0,192 33 704 0 0,19 26 308 0 0,1-12-1 0 0,32-9-437 0 0,-193-18-446 0 0,1 5-1 0 0,91 21 447 0 0,-189-30 62 0 0,-2-1 56 0 0,0 0 94 0 0,0 0-23 0 0,0 0-272 0 0,0 0-176 0 0,0 0-20 0 0,0 0-48 0 0,0 0-166 0 0,21-22-5958 0 0,-4 5 2608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39.808"/>
    </inkml:context>
    <inkml:brush xml:id="br0">
      <inkml:brushProperty name="width" value="0.35" units="cm"/>
      <inkml:brushProperty name="height" value="0.35" units="cm"/>
      <inkml:brushProperty name="ignorePressure" value="1"/>
    </inkml:brush>
  </inkml:definitions>
  <inkml:trace contextRef="#ctx0" brushRef="#br0">304 1294,'4'12,"90"328,25 218,-27 43,-31 5,-37-354,-23-233,24 250,-9 120,-18-373,-3-17,-7-27,11 26,-82-225,-29-146,-39-248,8 36,-7-32,115 455,4-23,24 125,2-1,3 0,2-1,7-41,-4 82,0-1,2 1,0 0,1 0,1 0,2 1,7-16,-10 26,1 0,-1 0,1 0,1 1,0 0,0 1,1 0,0 0,1 0,-1 1,1 1,1 0,-1 0,10-3,2 2,-1 0,1 2,0 0,0 2,1 0,-1 1,1 2,0 0,-1 1,1 2,15 3,13 5,-1 1,0 3,-1 2,32 17,7 9,-3 3,-1 5,-2 3,32 30,61 60,54 65,-5 17,163 216,171 278,-132-164,-375-492,189 247,-228-298,-5-17,-4-30,-2 30,-4-247,-11-3,1 37,-25-953,60-3,-10 985,7 1,41-173,-37 272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36.512"/>
    </inkml:context>
    <inkml:brush xml:id="br0">
      <inkml:brushProperty name="width" value="0.35" units="cm"/>
      <inkml:brushProperty name="height" value="0.35" units="cm"/>
      <inkml:brushProperty name="ignorePressure" value="1"/>
    </inkml:brush>
  </inkml:definitions>
  <inkml:trace contextRef="#ctx0" brushRef="#br0">2955 206,'4'14,"58"262,-12 3,-13 2,-12 1,-12 1,-15 104,-55 705,8-212,46-796</inkml:trace>
  <inkml:trace contextRef="#ctx0" brushRef="#br0" timeOffset="446.679">0 1414,'0'0,"8"-4,29-13,0 2,1 2,0 1,21-3,36-10,178-58,410-118,-680 200,1406-400,-1041 286,864-256,-1084 329,3 8,1 6,115-5,-185 30</inkml:trace>
  <inkml:trace contextRef="#ctx0" brushRef="#br0" timeOffset="1371.816">6210 1033,'3'15,"7"38,-3 0,-2 0,-2 0,-3 27,0 12,-8 769,-35 6,9-221,33-629,-23 395,10-285,-4-1,-13 27,28-138,0-1,0-2,-1 1,0 0,-1-1,-1 2,6-13,0-1,0 0,0 1,0-1,0 0,0 1,0-1,-1 0,1 1,0-1,0 0,0 1,0-1,-1 0,1 0,0 1,0-1,0 0,-1 0,1 0,0 1,0-1,-1 0,1 0,0 0,-1 0,1 1,0-1,-1 0,1 0,0 0,0 0,-1 0,1 0,0 0,-1 0,1 0,0 0,-1 0,1 0,0 0,-1 0,1 0,0 0,-1-1,1 1,0 0,-1 0,1 0,0 0,0-1,-1 1,1 0,0 0,0-1,0 1,-1 0,1 0,0-1,0 1,-10-27,1-15,2-1,3 0,1 0,2-22,4-154,9 0,21-87,100-439,-72 471,12 2,12 4,34-52,-65 193,6 2,5 4,5 2,5 3,5 4,6 3,55-52,-103 122,2 1,1 2,2 2,2 1,48-25,-76 48,1 0,1 2,-1 0,2 1,-1 1,1 1,-1 0,1 2,0 0,1 2,-1 0,0 1,1 1,-1 1,0 0,0 2,10 3,-24-6,0 1,-1 0,1 0,-1 0,0 1,0 0,0 0,0 0,0 0,0 1,-1 0,0 0,0 0,0 0,0 1,-1-1,0 1,0 0,0 0,0 1,-1-1,0 0,0 1,0-1,-1 1,1 0,-2-1,1 1,-1 0,1 0,-2 5,-1 12,-2 0,-1 0,0 0,-2-1,-1 0,0 0,-9 15,-37 70,-3-2,-5-3,-5-3,-4-3,-72 75,14-33,-6-6,-6-7,-59 37,78-70,-5-5,-2-6,-110 49,214-120,4 0,22-9,-1-1,1 1,0 0,-1-1,1 1,-1 0,1-1,0 1,0-1,-1 1,1-1,0 0,0 1,-1-1,1 0,0 1,0-1,0 0,0 0,0 0,0 0,-1 0,1 0,0 0,0 0,0 0,0 0,90 21,-1 5,-2 3,21 13,-66-25,75 29,-2 5,-2 5,-2 5,-4 5,-2 4,24 26,37 51,143 165,-2-2,-238-248,60 41,-59-54</inkml:trace>
  <inkml:trace contextRef="#ctx0" brushRef="#br0" timeOffset="1863.829">9596 4324,'8'-12,"27"-43,-2-2,-3-1,1-11,71-190,-70 172,204-544,303-764,-522 1355,72-156,-74 166,1 2,2 0,1 0,2 2,4-4,-22 26,0 1,0-1,0 1,1 0,-1 0,1 1,-1-1,1 1,0-1,0 1,0 0,0 1,1-1,-1 1,0 0,1 0,-1 0,1 0,-1 1,1 0,-1 0,1 0,-1 0,1 1,-1 0,1 0,-1 0,0 0,0 1,1 0,-1 0,0 0,9 6,-1 1,0 0,0 1,-1 0,-1 1,0 0,0 1,-1 0,3 5,30 48,-3 1,-3 2,-3 2,8 30,21 73,8 57,40 209,36 332,3 461,-144-1179,-2-22</inkml:trace>
  <inkml:trace contextRef="#ctx0" brushRef="#br0" timeOffset="2247.063">10593 3299,'0'0,"0"0,0 0,6-3,16-3,35-10,48-10,39-7,32-8,26-15,32-22,30-30,10-21,-42 10</inkml:trace>
  <inkml:trace contextRef="#ctx0" brushRef="#br0" timeOffset="2597.271">13714 1050,'-3'27,"-32"576,23-309,-24 299,-49 171,74-693,-63 481,63-418,6 1,5 0,7 11,2-58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45.411"/>
    </inkml:context>
    <inkml:brush xml:id="br0">
      <inkml:brushProperty name="width" value="0.35" units="cm"/>
      <inkml:brushProperty name="height" value="0.35" units="cm"/>
      <inkml:brushProperty name="ignorePressure" value="1"/>
    </inkml:brush>
  </inkml:definitions>
  <inkml:trace contextRef="#ctx0" brushRef="#br0">129 1243,'-3'4,"0"0,0 1,0-1,1 1,0 0,0 0,0 0,1 0,-1 0,1 0,0 1,0 1,-3 15,-23 108,5 1,5 21,-9 269,22-252,15 126,-6-230,4 1,2-2,4 0,2 0,3-1,4 2,-15-43,1 0,1-1,1-1,1 0,1 0,0-2,1 1,2-2,15 14,-19-21,0 0,1-1,0 0,1-1,0 0,0-2,1 1,0-2,0 0,0-1,0-1,1 0,-1-1,6-1,7-1,-1-1,0-1,-1-1,1-1,0-2,-1-1,0-1,5-4,8-4,-2-2,0-1,-2-2,0-2,9-8,15-18,-2-1,-2-4,-2-1,-3-3,37-56,-20 17,-5-2,-4-3,20-56,-42 77,-5-3,-2 0,-5-2,14-84,-32 128,-2-1,-2 0,-2 0,-2-1,-1 1,-2 0,-3 0,-1 1,-2-2,3 19,-1 0,-1 1,-1 0,-1 1,-2 0,0 1,-1 0,-1 1,-1 0,-1 2,0 0,-2 1,0 0,-1 2,-17-11,3 7,-2 1,0 3,0 0,-2 2,0 2,0 2,-1 1,0 2,-7 1,-44-3,-1 5,0 3,-42 7,49 0,1 3,0 3,0 5,2 3,0 3,1 4,-11 9,78-30,8-5,1 1,0-1,-1 1,1 0,0 0,0 1,0-1,0 1,0 0,1 0,-1 0,1 1,-2 2,6-2</inkml:trace>
  <inkml:trace contextRef="#ctx0" brushRef="#br0" timeOffset="366.764">2835 399,'18'18,"-11"-9,363 378,-266-281,34 27,6-5,6-7,5-7,5-6,103 48,-146-94,3-6,82 25,-103-47</inkml:trace>
  <inkml:trace contextRef="#ctx0" brushRef="#br0" timeOffset="734.435">5541 1,'0'0,"-8"11,-32 46,-37 70,-58 97,-33 67,-17 80,-7 61,-10 55,4 36,27-2,37-43,42-104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43.343"/>
    </inkml:context>
    <inkml:brush xml:id="br0">
      <inkml:brushProperty name="width" value="0.35" units="cm"/>
      <inkml:brushProperty name="height" value="0.35" units="cm"/>
      <inkml:brushProperty name="ignorePressure" value="1"/>
    </inkml:brush>
  </inkml:definitions>
  <inkml:trace contextRef="#ctx0" brushRef="#br0">154 601,'-9'186,"-8"-1,-26 107,4-25,37-258,-36 348,33-278,5-1,2 1,9 44,-5-89,1 0,1 0,2 0,2-1,1-1,1 0,2-1,1 0,1-2,4 3,5 5,2-2,2-1,1-2,1-1,2-2,1-1,21 12,-6-9,0-2,2-2,1-3,1-2,1-2,1-3,0-3,1-2,1-2,-1-3,1-3,12-2,-35-3,0-2,0-1,0-1,-1-3,0 0,0-3,-1-1,12-6,17-13</inkml:trace>
  <inkml:trace contextRef="#ctx0" brushRef="#br0" timeOffset="337.234">37 1791,'0'0,"0"0,11 0,38 0,53-8,40-12,24-13,20-18,13-20,1-24,-8-23,-37 8,-45 24</inkml:trace>
  <inkml:trace contextRef="#ctx0" brushRef="#br0" timeOffset="669.564">634 650,'6'-3,"18"-9,32-14,64-25,78-21,66-12,46-6,23-1,0 0,-56 16,-76 20</inkml:trace>
  <inkml:trace contextRef="#ctx0" brushRef="#br0" timeOffset="1116.379">3608 882,'3'4,"1"1,-1 0,0-1,-1 1,1 0,-1 1,2 4,9 20,46 80,31 55,-7 4,34 108,-65-113,-6 2,-9 3,-6 0,-7 15,4 126,-12 249,-16-521,1-16,0-1,-2 0,0 0,-2 0,0 0,-2 0,0 0,-2 2,7-22,0 0,-1 0,1 0,-1 0,1 0,-1 1,1-1,-1 0,0 0,1-1,-1 1,0 0,0 0,0 0,0 0,1-1,-1 1,0 0,0-1,0 1,-1-1,1 1,0-1,0 0,0 1,0-1,0 0,-1 0,1 0,0 0,0 0,0 0,0 0,-1 0,1 0,0 0,0-1,0 1,0 0,0-1,0 1,0-1,-1 0,2 1,-1-1,0 0,0 1,0-1,0 0,0 0,0-1,-7-5,1 0,0-1,0 0,1-1,-5-7,-12-24,2-1,1-1,3-1,1-1,2 0,-2-23,-8-47,5-1,5-8,5 1,6 0,5 0,5 0,5 0,6 2,31-110,-12 95,6 2,5 2,6 2,6 2,71-109,-67 136,4 2,5 3,17-11,-39 50,2 3,3 2,1 3,3 2,39-21,-66 47,1 2,1 1,1 1,12-2,-37 14,1 0,1 1,-1 0,0 1,1 0,-1 1,1 0,0 1,-1 1,1 0,-1 1,1 0,-1 1,11 3,-17-3,0 0,-1 0,1 0,-1 1,0 0,0 0,0 0,0 1,-1-1,0 1,0 0,0 1,0-1,-1 0,0 1,0 0,-1 0,1 0,-1 0,0 0,0 4,1 10,0-1,-1 1,-1 0,-1 0,-1 0,-2 12,-7 34,-3-2,-2 1,-3-2,-3 0,-3-2,-2 0,-3-2,-3-1,-3 1,-23 30,-4-2,-3-2,-4-4,-4-3,-20 14,23-30,-3-2,-54 33,34-36</inkml:trace>
  <inkml:trace contextRef="#ctx0" brushRef="#br0" timeOffset="1567.177">6946 121,'2'15,"2"23,-2 0,-2 0,-1 0,-2 0,-5 15,-9 46,-18 47,-14 23,-37 74,-79 163,-38 104,83-138,101-297,3 1,4 1,3 0,3 0,5-47,1-1,2 1,1-1,1 0,1 0,2 0,1 0,1-1,6 12,-6-21,1 0,1 0,0-1,1-1,1 0,1-1,0 0,1-1,1 0,0-2,1 0,1 0,7 2,17 8,1-3,1-1,0-3,1-1,1-3,18 2,93 14,36-4,-189-24,735 82,-639-69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42.430"/>
    </inkml:context>
    <inkml:brush xml:id="br0">
      <inkml:brushProperty name="width" value="0.35" units="cm"/>
      <inkml:brushProperty name="height" value="0.35" units="cm"/>
      <inkml:brushProperty name="ignorePressure" value="1"/>
    </inkml:brush>
  </inkml:definitions>
  <inkml:trace contextRef="#ctx0" brushRef="#br0">1 150,'0'0,"0"6,3 16,6 38,8 48,6 54,8 49,10 43,4 28,-4 18,-2 7,-2 0,-6-12,-4-24,-4-32,-6-56,-6-60</inkml:trace>
  <inkml:trace contextRef="#ctx0" brushRef="#br0" timeOffset="469.207">267 233,'12'-7,"53"-28,2 3,1 3,2 2,0 4,2 3,0 3,1 3,14 2,14 2,0 5,1 4,-1 4,0 5,75 17,-106-12,-1 2,0 4,-2 3,0 3,-2 3,-1 2,-1 3,40 30,-69-40,0 3,-1 0,-2 2,-1 1,-1 2,-2 1,-1 1,-1 1,-2 1,-2 1,-1 1,-1 1,-3 1,-1 0,2 13,-6-9,-3 0,-1 1,-2 0,-2 0,-2 0,-3 20,-4-1,-2-1,-2 0,-4-1,-8 19,-15 30,-5-3,-5-1,-4-2,-53 76,26-57,-5-3,-6-4,-4-5,-11 3,19-29,-2-5,-4-3,-4-4,-2-5,-20 6,108-69,-37 23,-2-2,-13 3,48-24,1 0,-1-1,0 0,0-1,-1 0,1-1,-1 0,1-1,-1-1,1 0,-4-2,-13-5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9T20:11:40.893"/>
    </inkml:context>
    <inkml:brush xml:id="br0">
      <inkml:brushProperty name="width" value="0.35" units="cm"/>
      <inkml:brushProperty name="height" value="0.35" units="cm"/>
      <inkml:brushProperty name="ignorePressure" value="1"/>
    </inkml:brush>
  </inkml:definitions>
  <inkml:trace contextRef="#ctx0" brushRef="#br0">1346 1,'1'16,"1"-1,0 1,1 0,4 10,4 29,23 193,-7 86,-5 256,4 62,-19-540,29 347,-19-320,6-1,14 32,-23-120</inkml:trace>
  <inkml:trace contextRef="#ctx0" brushRef="#br0" timeOffset="619.464">0 1739,'0'0,"8"7,418 377,-322-278,-6 4,77 110,338 536,-425-625,-76-111,0-1,0-2,1 1,0-2,13 12,-22-24,0 0,0-1,0 0,1 0,-1 0,1 0,0-1,-1 1,1-1,0-1,0 1,1-1,-1 1,0-2,0 1,1 0,-1-1,0 0,1 0,-1-1,3 0,7-3,0 0,-1-1,0-1,0 0,0-1,-1 0,0-1,0-1,-1 0,29-24,-2-2,0-3,92-98,-5-6,26-49,213-316,-39 28,-290 426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6"/>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51:52.708"/>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1">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2">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3">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4">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5">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6">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7">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8">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9">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10">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9:21.529"/>
    </inkml:context>
    <inkml:brush xml:id="br0">
      <inkml:brushProperty name="width" value="0.1" units="cm"/>
      <inkml:brushProperty name="height" value="0.1" units="cm"/>
    </inkml:brush>
  </inkml:definitions>
  <inkml:trace contextRef="#ctx0" brushRef="#br0">542 626 3572 0 0,'-7'-9'8108'0'0,"-22"-13"-7196"0"0,-102-39 2558 0 0,123 59-3488 0 0,-1 1 0 0 0,1 0 0 0 0,0 0-1 0 0,-1 0 1 0 0,1 1 0 0 0,-1 0 0 0 0,1 1-1 0 0,0 0 1 0 0,-1 0 0 0 0,1 1 0 0 0,0 0 0 0 0,0 0-1 0 0,0 1 1 0 0,0 0 0 0 0,0 1 0 0 0,-1 1 18 0 0,-8 4-122 0 0,0 2 1 0 0,1 0-1 0 0,1 1 1 0 0,0 1-1 0 0,0 0 1 0 0,1 1-1 0 0,1 0 1 0 0,0 1-1 0 0,1 1 1 0 0,1 0-1 0 0,1 0 1 0 0,0 1-1 0 0,1 1 1 0 0,0-1-1 0 0,2 1 1 0 0,0 1-1 0 0,1 0 1 0 0,1 0-1 0 0,1 0 1 0 0,1 0-1 0 0,0 0 1 0 0,1 1-1 0 0,1-1 1 0 0,1 1-1 0 0,2 13 122 0 0,0-27-37 0 0,1 0 1 0 0,0 0-1 0 0,0 0 0 0 0,0-1 0 0 0,1 0 1 0 0,-1 1-1 0 0,1-1 0 0 0,0 0 0 0 0,1-1 1 0 0,-1 1-1 0 0,1-1 0 0 0,0 0 0 0 0,0 0 1 0 0,1 0-1 0 0,-1-1 0 0 0,1 1 0 0 0,-1-1 1 0 0,1-1-1 0 0,0 1 0 0 0,0-1 0 0 0,0 0 1 0 0,1-1-1 0 0,-1 1 0 0 0,0-1 0 0 0,1 0 1 0 0,-1-1-1 0 0,1 0 0 0 0,-1 0 0 0 0,1 0 1 0 0,-1-1-1 0 0,0 1 0 0 0,1-2 0 0 0,-1 1 37 0 0,13-3 48 0 0,-1 0-1 0 0,0-2 1 0 0,0 0-1 0 0,0-1 1 0 0,-1 0-1 0 0,0-2 1 0 0,0 0-1 0 0,-1-1 1 0 0,0-1-1 0 0,-1 0 1 0 0,0-1-1 0 0,-1 0 1 0 0,-1-1-1 0 0,0-1 1 0 0,0 0-1 0 0,-1-1 1 0 0,-1 0-1 0 0,9-17-47 0 0,-9 18 116 0 0,-1-1 0 0 0,0 0-1 0 0,-2 0 1 0 0,1-1 0 0 0,-2 0 0 0 0,0-1 0 0 0,-1 1-1 0 0,-1-1 1 0 0,3-15-116 0 0,-8 32 18 0 0,-1 0 0 0 0,1 0 1 0 0,-1 0-1 0 0,1 0 0 0 0,0 0 0 0 0,-1 0 0 0 0,1 0 0 0 0,-1 0 0 0 0,1 0 0 0 0,-1 0 0 0 0,1 0 0 0 0,0 0 1 0 0,-1 0-1 0 0,1 0 0 0 0,-1 0 0 0 0,1-1 0 0 0,0 1 0 0 0,-1 0 0 0 0,1 0 0 0 0,-1 0 0 0 0,1-1 0 0 0,0 1 0 0 0,-1 0 1 0 0,1 0-1 0 0,0-1 0 0 0,-1 1 0 0 0,1 0 0 0 0,0-1 0 0 0,0 1 0 0 0,-1-1 0 0 0,1 1 0 0 0,0 0 0 0 0,0-1 1 0 0,0 1-1 0 0,0-1 0 0 0,-1 1 0 0 0,1 0 0 0 0,0-1 0 0 0,0 1 0 0 0,0-1 0 0 0,0 1 0 0 0,0-1 0 0 0,0 1 1 0 0,0 0-1 0 0,0-1 0 0 0,0 1 0 0 0,0-1 0 0 0,0 1 0 0 0,1-1 0 0 0,-1 1 0 0 0,0 0 0 0 0,0-1 0 0 0,0 1 1 0 0,0-1-1 0 0,1 1 0 0 0,-1 0 0 0 0,0-1 0 0 0,0 1 0 0 0,1-1-18 0 0,-22 33-866 0 0,14-10 579 0 0,1 0 0 0 0,0 0 0 0 0,2 0 0 0 0,0 1 0 0 0,2-1 0 0 0,0 1 0 0 0,2 20 287 0 0,0-39-38 0 0,0 0 0 0 0,1 0-1 0 0,-1 1 1 0 0,1-1 0 0 0,0 0 0 0 0,0 0 0 0 0,1 0 0 0 0,-1 0 0 0 0,1 0 0 0 0,0 0 0 0 0,0-1-1 0 0,0 1 1 0 0,0 0 0 0 0,1-1 0 0 0,0 0 0 0 0,-1 1 0 0 0,1-1 0 0 0,0 0 0 0 0,1-1 0 0 0,-1 1-1 0 0,0 0 1 0 0,1-1 0 0 0,1 1 38 0 0,62 15-4444 0 0,-54-20 2299 0 0,-3-9-1615 0 0</inkml:trace>
  <inkml:trace contextRef="#ctx0" brushRef="#br0" timeOffset="3585.515">5638 612 2584 0 0,'-8'4'1139'0'0,"0"0"0"0"0,0 1 0 0 0,0 0 0 0 0,1 1 0 0 0,0 0-1 0 0,0 0 1 0 0,1 0 0 0 0,-1 1 0 0 0,1 0 0 0 0,-3 5-1139 0 0,0 3 78 0 0,0 1 1 0 0,0 0 0 0 0,2 0-1 0 0,0 1 1 0 0,1 0-1 0 0,1 0 1 0 0,0 1-1 0 0,1 0 1 0 0,1 0-1 0 0,1 0 1 0 0,1 0-1 0 0,0 14-78 0 0,1-29-43 0 0,-1 0-1 0 0,1 0 1 0 0,0 0-1 0 0,0 0 1 0 0,0 0-1 0 0,0 0 1 0 0,1 0-1 0 0,-1-1 1 0 0,1 1-1 0 0,-1 0 1 0 0,1 0-1 0 0,0 0 1 0 0,0-1-1 0 0,0 1 1 0 0,1-1-1 0 0,-1 1 1 0 0,1-1-1 0 0,-1 1 1 0 0,1-1-1 0 0,0 0 1 0 0,0 1-1 0 0,0-1 1 0 0,0 0-1 0 0,0 0 1 0 0,1-1-1 0 0,-1 1 1 0 0,0 0-1 0 0,1-1 1 0 0,-1 0-1 0 0,1 1 1 0 0,0-1-1 0 0,-1 0 1 0 0,1 0-1 0 0,0 0 1 0 0,0-1-1 0 0,0 1 1 0 0,0-1-1 0 0,-1 0 1 0 0,1 1-1 0 0,0-1 1 0 0,0-1-1 0 0,0 1 1 0 0,0 0-1 0 0,0-1 44 0 0,8-3 4 0 0,0-1 0 0 0,-1 0-1 0 0,0 0 1 0 0,0-1 0 0 0,-1-1-1 0 0,1 0 1 0 0,-2 0 0 0 0,1 0-1 0 0,-1-1 1 0 0,0-1 0 0 0,0 0-1 0 0,-1 0 1 0 0,0 0 0 0 0,-1-1-4 0 0,1 1-31 0 0,3-1-51 0 0,-1 0 0 0 0,0-1-1 0 0,-1 0 1 0 0,0-1 0 0 0,-1 0 0 0 0,0 0 0 0 0,-1 0 0 0 0,0-1 0 0 0,-1 0-1 0 0,-1 0 1 0 0,0-1 0 0 0,-1 1 0 0 0,0-1 0 0 0,-1 1 0 0 0,0-1-1 0 0,-1 0 1 0 0,-1 0 0 0 0,0 0 0 0 0,-2-5 82 0 0,1 15-38 0 0,1 1 0 0 0,-2-1-1 0 0,1 1 1 0 0,0 0 0 0 0,-1-1 0 0 0,1 1 0 0 0,-1 0 0 0 0,0 0-1 0 0,0 0 1 0 0,0 0 0 0 0,0 0 0 0 0,-1 1 0 0 0,1-1-1 0 0,-1 1 1 0 0,0-1 0 0 0,0 1 0 0 0,1 0 0 0 0,-1 0-1 0 0,-1 0 1 0 0,1 1 0 0 0,0-1 0 0 0,0 1 0 0 0,-1-1-1 0 0,1 1 1 0 0,-1 0 0 0 0,1 1 0 0 0,-1-1 0 0 0,1 0-1 0 0,-1 1 1 0 0,1 0 0 0 0,-2 0 38 0 0,-3 0-95 0 0,0 0 0 0 0,0 0-1 0 0,0 1 1 0 0,0 0 0 0 0,0 1 0 0 0,0 0-1 0 0,1 0 1 0 0,-1 1 0 0 0,0 0 0 0 0,1 0-1 0 0,0 0 1 0 0,0 1 0 0 0,-5 4 95 0 0,2-2-228 0 0,1 1-1 0 0,1 0 1 0 0,-1 1 0 0 0,1 0-1 0 0,1 0 1 0 0,0 1 0 0 0,0-1 0 0 0,0 2-1 0 0,1-1 1 0 0,0 1 0 0 0,1 0 0 0 0,0 0-1 0 0,1 1 1 0 0,0-1 0 0 0,1 1-1 0 0,-1 1 229 0 0,-1 13-1902 0 0</inkml:trace>
  <inkml:trace contextRef="#ctx0" brushRef="#br0" timeOffset="3835.522">6121 591 5581 0 0,'-9'13'6529'0'0,"8"19"-6875"0"0,2-20 1279 0 0,6 208 2074 0 0,-2-174-2456 0 0,25-61-438 0 0,224-223-812 0 0,-225 214 560 0 0,-17 12 18 0 0,1 0 1 0 0,1 0-1 0 0,0 1 1 0 0,0 1-1 0 0,1 1 0 0 0,0 0 1 0 0,1 1-1 0 0,0 0 0 0 0,0 1 1 0 0,1 1-1 0 0,0 1 1 0 0,14-3 120 0 0,-26 10 34 0 0,0 0 0 0 0,-1 0 0 0 0,1 0 1 0 0,-1 1-1 0 0,1-1 0 0 0,-1 1 0 0 0,0 0 1 0 0,0 0-1 0 0,0 1 0 0 0,0-1 0 0 0,0 1 1 0 0,-1 0-1 0 0,0 0 0 0 0,1 0 0 0 0,-2 0 1 0 0,1 1-1 0 0,0-1 0 0 0,-1 1 0 0 0,0 0 1 0 0,0 0-1 0 0,0 0 0 0 0,-1 0 0 0 0,0 0 1 0 0,0 0-1 0 0,0 0 0 0 0,0 0 0 0 0,-1 0 1 0 0,0 5-35 0 0,4 5 146 0 0,26 183 772 0 0,-42-67-3455 0 0,0-98-1068 0 0,-12-7-2791 0 0</inkml:trace>
  <inkml:trace contextRef="#ctx0" brushRef="#br0" timeOffset="2046.52">3455 633 9069 0 0,'-73'3'5182'0'0,"6"25"-3466"0"0,59-23-1803 0 0,1 1 0 0 0,-1 0-1 0 0,1 0 1 0 0,0 1 0 0 0,0 0 0 0 0,1 0-1 0 0,-1 0 1 0 0,2 1 0 0 0,-1 0-1 0 0,1 0 1 0 0,0 1 0 0 0,1-1-1 0 0,0 1 1 0 0,1 0 0 0 0,-1 0 0 0 0,2 1-1 0 0,-1-1 1 0 0,1 0 0 0 0,1 1-1 0 0,0 0 1 0 0,0 5 87 0 0,1-8-166 0 0,0 1 0 0 0,1-1 0 0 0,0 1 0 0 0,0-1 0 0 0,0 0 0 0 0,1 1 0 0 0,1-1 0 0 0,-1 0 0 0 0,1 0 0 0 0,0 0 0 0 0,1-1 1 0 0,-1 1-1 0 0,1-1 0 0 0,1 1 0 0 0,-1-1 0 0 0,1-1 0 0 0,0 1 0 0 0,0-1 0 0 0,1 0 0 0 0,0 0 0 0 0,4 3 166 0 0,-2-2-572 0 0,1 0 0 0 0,-1-1-1 0 0,1 0 1 0 0,0 0 0 0 0,1-1 0 0 0,-1 0 0 0 0,1-1 0 0 0,0 0-1 0 0,0-1 1 0 0,-1 0 0 0 0,9 1 572 0 0,37-2-4219 0 0</inkml:trace>
  <inkml:trace contextRef="#ctx0" brushRef="#br0" timeOffset="2350.524">3969 721 9145 0 0,'-119'51'4125'0'0,"99"-39"-3836"0"0,0 1 0 0 0,1 1 0 0 0,0 1 0 0 0,1 0 0 0 0,1 2 0 0 0,0 0 0 0 0,-2 4-289 0 0,17-20-32 0 0,1 0-1 0 0,-1 0 0 0 0,0 0 1 0 0,1 0-1 0 0,-1 1 0 0 0,1-1 1 0 0,-1 0-1 0 0,1 1 0 0 0,0 0 1 0 0,-1-1-1 0 0,1 1 0 0 0,0 0 1 0 0,0-1-1 0 0,0 1 0 0 0,1 0 0 0 0,-1 0 1 0 0,0 0-1 0 0,1 0 0 0 0,-1 0 1 0 0,1 0-1 0 0,-1 0 0 0 0,1 0 1 0 0,0 0-1 0 0,0 0 0 0 0,0 0 1 0 0,0 0-1 0 0,0 0 0 0 0,0 0 1 0 0,1 0-1 0 0,-1 0 0 0 0,1-1 1 0 0,-1 1-1 0 0,1 0 0 0 0,0 0 1 0 0,0 0-1 0 0,0 0 0 0 0,0-1 1 0 0,0 1-1 0 0,0 0 0 0 0,0-1 0 0 0,1 1 1 0 0,-1-1-1 0 0,1 1 0 0 0,-1-1 1 0 0,1 0-1 0 0,-1 1 0 0 0,1-1 1 0 0,0 0-1 0 0,-1 0 0 0 0,1 0 1 0 0,0 0-1 0 0,0-1 0 0 0,0 1 1 0 0,0 0-1 0 0,0-1 0 0 0,0 0 1 0 0,0 1-1 0 0,1-1 33 0 0,18-1-78 0 0,0-2 0 0 0,-1 0-1 0 0,1-2 1 0 0,-1 0 0 0 0,0-1 0 0 0,-1-1 0 0 0,1-1 0 0 0,-1 0 0 0 0,-1-2 0 0 0,0 0-1 0 0,0-1 1 0 0,-1-1 0 0 0,0 0 0 0 0,-1-1 0 0 0,0-1 0 0 0,0-2 78 0 0,38-29 360 0 0,-53 45 81 0 0,-14 30-805 0 0,10-25 233 0 0,0 1-1 0 0,1 0 0 0 0,-1 0 1 0 0,1 0-1 0 0,0 0 0 0 0,1 0 1 0 0,-1 0-1 0 0,1 0 1 0 0,0 0-1 0 0,1 1 0 0 0,0-1 1 0 0,0 0-1 0 0,0 1 0 0 0,0-1 1 0 0,1 0-1 0 0,0 0 0 0 0,1 1 1 0 0,-1-1-1 0 0,1 0 1 0 0,1 0-1 0 0,-1-1 0 0 0,1 1 1 0 0,0 0-1 0 0,0-1 0 0 0,0 1 1 0 0,2 0 131 0 0,-1-2-345 0 0,1 0 0 0 0,0-1 1 0 0,0 1-1 0 0,0-1 0 0 0,0 0 0 0 0,1-1 1 0 0,-1 1-1 0 0,1-1 0 0 0,0 0 0 0 0,0-1 1 0 0,-1 1-1 0 0,1-1 0 0 0,5 0 345 0 0,8 0-2561 0 0</inkml:trace>
  <inkml:trace contextRef="#ctx0" brushRef="#br0" timeOffset="2579.521">4456 134 6369 0 0,'-8'5'8203'0'0,"9"50"-9022"0"0,38 152 700 0 0,13 254 227 0 0,-45-263-2830 0 0,-11-158-943 0 0,3-34 1190 0 0</inkml:trace>
  <inkml:trace contextRef="#ctx0" brushRef="#br0" timeOffset="2831.514">4172 572 8753 0 0,'-9'0'4344'0'0,"9"0"-3720"0"0,0 0-624 0 0,0 0-344 0 0,0 0 112 0 0,14-2 184 0 0,8 0-452 0 0,19 2 500 0 0,9-2 184 0 0,8-7-4 0 0,19 1-60 0 0,4-5-120 0 0,-4 1-484 0 0,4-3-324 0 0,-9 5-348 0 0,0 1-748 0 0,-31 5-840 0 0,4 4-2853 0 0</inkml:trace>
  <inkml:trace contextRef="#ctx0" brushRef="#br0" timeOffset="3087.516">4971 503 2644 0 0,'0'0'6598'0'0,"0"0"-4012"0"0,0 0-2141 0 0,0 9-25 0 0,9 276 1820 0 0,-18-199-2746 0 0,-9-34-2876 0 0,13-43 978 0 0,1-6-488 0 0</inkml:trace>
  <inkml:trace contextRef="#ctx0" brushRef="#br0" timeOffset="3334.518">5133 9 10777 0 0,'-5'-3'2056'0'0,"-4"3"-1536"0"0,9-2-352 0 0,0 2-168 0 0,0-2-88 0 0,0 0-372 0 0,0 2-488 0 0,5 0-700 0 0,4 0-1188 0 0,0 0 411 0 0,0 0-1651 0 0</inkml:trace>
  <inkml:trace contextRef="#ctx0" brushRef="#br0" timeOffset="1454.516">2477 44 5921 0 0,'0'0'2497'0'0,"0"0"-799"0"0,0 0-656 0 0,0 0-182 0 0,0 0-36 0 0,-1 6 291 0 0,-9 60-1025 0 0,3 1 0 0 0,4-1-1 0 0,2 1 1 0 0,3 13-90 0 0,0 23-140 0 0,30 183 56 0 0,-23-234-23 0 0,18 76-835 0 0,-27-126 734 0 0,1 0 1 0 0,-1 1 0 0 0,0-1-1 0 0,1 0 1 0 0,0 0 0 0 0,0 0-1 0 0,-1 0 1 0 0,1 0 0 0 0,0 0-1 0 0,1 0 1 0 0,-1 0 0 0 0,0 0-1 0 0,1-1 1 0 0,-1 1 0 0 0,0 0 0 0 0,1-1-1 0 0,0 1 1 0 0,-1-1 0 0 0,1 0-1 0 0,0 1 1 0 0,0-1 0 0 0,0 0-1 0 0,0 0 1 0 0,0 0 0 0 0,0 0-1 0 0,0-1 1 0 0,0 1 0 0 0,0-1 0 0 0,1 1-1 0 0,-1-1 1 0 0,0 1 0 0 0,1-1 207 0 0,15 0-2357 0 0</inkml:trace>
  <inkml:trace contextRef="#ctx0" brushRef="#br0" timeOffset="1695.517">2806 637 6705 0 0,'-9'13'7081'0'0,"8"29"-8126"0"0,2-29 1539 0 0,28 161-769 0 0,-12-104 216 0 0,-14-54-240 0 0,8 32-894 0 0,2-21-4488 0 0,-10-26 1321 0 0</inkml:trace>
  <inkml:trace contextRef="#ctx0" brushRef="#br0" timeOffset="1881.531">2810 337 4820 0 0,'-18'-10'6049'0'0,"14"10"-4533"0"0,-1-2-572 0 0,5 2-180 0 0,0 0-484 0 0,0 0-280 0 0,0 0-724 0 0,0 0-668 0 0,9 6-656 0 0,9 5-308 0 0,0-1 220 0 0,9 1-2217 0 0</inkml:trace>
  <inkml:trace contextRef="#ctx0" brushRef="#br0" timeOffset="517.52">997 689 5653 0 0,'-9'14'7340'0'0,"9"30"-8735"0"0,0-31 1947 0 0,19 201-498 0 0,56 289 1161 0 0,-70-440-483 0 0,-6-129 1730 0 0,-20-219-3574 0 0,20 226 919 0 0,2-1 0 0 0,3 1 0 0 0,2 0 0 0 0,3 0 0 0 0,3 1 0 0 0,3-4 193 0 0,-14 59-9 0 0,1-11-93 0 0,1 0 0 0 0,1 0 0 0 0,0 0-1 0 0,1 1 1 0 0,1 0 0 0 0,0 0 0 0 0,0 0 0 0 0,1 1 0 0 0,1 0 0 0 0,0 0 0 0 0,1 1-1 0 0,0 0 1 0 0,1 1 0 0 0,0-1 0 0 0,0 2 0 0 0,1 0 0 0 0,0 0 0 0 0,11-5 102 0 0,-18 12-10 0 0,0 1 1 0 0,0 1 0 0 0,0-1-1 0 0,0 0 1 0 0,0 1-1 0 0,0 0 1 0 0,0 0-1 0 0,0 0 1 0 0,0 1 0 0 0,0-1-1 0 0,0 1 1 0 0,0 0-1 0 0,0 0 1 0 0,0 1-1 0 0,0-1 1 0 0,0 1-1 0 0,-1-1 1 0 0,1 1 0 0 0,-1 0-1 0 0,1 1 1 0 0,-1-1-1 0 0,0 1 1 0 0,0-1-1 0 0,0 1 1 0 0,0 0 0 0 0,0 0-1 0 0,-1 0 1 0 0,1 1-1 0 0,-1-1 1 0 0,1 2 9 0 0,54 112 697 0 0,-53-106-677 0 0,0 0 0 0 0,0 0 0 0 0,-1 0 0 0 0,0 1 1 0 0,-1-1-1 0 0,-1 1 0 0 0,0-1 0 0 0,0 1 0 0 0,-1 0 0 0 0,0 0 0 0 0,-1-1 1 0 0,-1 1-1 0 0,0 0 0 0 0,0-1 0 0 0,-1 0 0 0 0,-1 1 0 0 0,0-1 0 0 0,0 0 1 0 0,-3 3-21 0 0,-1-2 10 0 0,-2-1 0 0 0,1 0 0 0 0,-2-1 1 0 0,1 1-1 0 0,-1-2 0 0 0,-1 0 1 0 0,0 0-1 0 0,0-1 0 0 0,0-1 1 0 0,-1 0-1 0 0,0 0 0 0 0,-1-1 0 0 0,0-1 1 0 0,1 0-1 0 0,-2-1 0 0 0,-12 2-10 0 0,17-5-281 0 0,0 1 0 0 0,0-1-1 0 0,0 0 1 0 0,0-1 0 0 0,0 0-1 0 0,-1-1 1 0 0,1 0 0 0 0,1-1 0 0 0,-1 0-1 0 0,0 0 1 0 0,0-1 0 0 0,1-1-1 0 0,-1 1 1 0 0,1-1 0 0 0,0-1-1 0 0,0 0 1 0 0,1 0 0 0 0,-1-1-1 0 0,1 0 1 0 0,1 0 0 0 0,-1-1 0 0 0,1 0-1 0 0,0 0 1 0 0,-4-6 281 0 0,-13-49-3039 0 0,23 24-628 0 0</inkml:trace>
  <inkml:trace contextRef="#ctx0" brushRef="#br0" timeOffset="1111.521">1620 643 3756 0 0,'9'-17'6706'0'0,"1"63"-6404"0"0,47 168 1518 0 0,16 186-941 0 0,-64-313 262 0 0,-9-86-641 0 0,0-1-33 0 0,0 0-31 0 0,0 0-9 0 0,0 0-64 0 0,0 0-104 0 0,0 0-68 0 0,-2-21-160 0 0,-29-48-25 0 0,14-110-324 0 0,15 103 308 0 0,0 48-62 0 0,1 0-1 0 0,1 1 1 0 0,2-1-1 0 0,0 0 1 0 0,2 1-1 0 0,1 0 1 0 0,4-11 72 0 0,-4 21-103 0 0,1-1 0 0 0,0 1 0 0 0,2 0 0 0 0,0 0 0 0 0,0 1 0 0 0,2 0 0 0 0,0 0 0 0 0,0 1-1 0 0,2 1 1 0 0,0 0 0 0 0,2-2 103 0 0,-10 13-36 0 0,0 0 0 0 0,-1 0 0 0 0,1 1 0 0 0,0-1-1 0 0,1 1 1 0 0,-1 0 0 0 0,0 0 0 0 0,1 1 0 0 0,-1-1-1 0 0,1 1 1 0 0,-1 0 0 0 0,1 0 0 0 0,-1 1-1 0 0,1-1 1 0 0,0 1 0 0 0,0 0 0 0 0,-1 0 0 0 0,1 0-1 0 0,0 1 1 0 0,-1 0 0 0 0,1 0 0 0 0,-1 0 0 0 0,1 0-1 0 0,-1 1 1 0 0,1 0 0 0 0,-1 0 0 0 0,0 0 0 0 0,0 0-1 0 0,0 1 1 0 0,4 2 36 0 0,5 4 69 0 0,-1 1-1 0 0,1 1 1 0 0,-2 0 0 0 0,1 1 0 0 0,-2 0-1 0 0,1 0 1 0 0,-2 1 0 0 0,4 6-69 0 0,-7-10 20 0 0,0-1 1 0 0,0 1-1 0 0,-1 0 1 0 0,-1 1 0 0 0,0-1-1 0 0,0 1 1 0 0,0 0-1 0 0,-1 0 1 0 0,-1 0 0 0 0,0 0-1 0 0,0 0 1 0 0,-1 1-1 0 0,0-1 1 0 0,-1 0 0 0 0,0 1-1 0 0,-1-1 1 0 0,0 1-1 0 0,0-1 1 0 0,-1 0-1 0 0,-1 0 1 0 0,0 0 0 0 0,0 0-1 0 0,-1 0 1 0 0,0-1-1 0 0,-1 3-20 0 0,-8 6 49 0 0,0-1-1 0 0,-2 0 0 0 0,1-1 1 0 0,-2-1-1 0 0,0 0 0 0 0,-1-1 1 0 0,-17 11-49 0 0,26-20-108 0 0,0 0 0 0 0,0 0 0 0 0,-1-1 0 0 0,0 0 1 0 0,1 0-1 0 0,-1-1 0 0 0,0 0 0 0 0,-1-1 0 0 0,1 1 0 0 0,0-2 1 0 0,-1 0-1 0 0,1 0 0 0 0,-1-1 0 0 0,1 0 0 0 0,-1 0 1 0 0,1-1-1 0 0,-1 0 0 0 0,1-1 0 0 0,-4-1 108 0 0,7 0-330 0 0,0 0-1 0 0,0-1 0 0 0,0 0 0 0 0,0 0 1 0 0,1-1-1 0 0,0 1 0 0 0,0-1 0 0 0,0 0 1 0 0,0 0-1 0 0,1-1 0 0 0,0 0 0 0 0,0 1 1 0 0,0-1-1 0 0,1-1 0 0 0,0 1 1 0 0,0 0-1 0 0,1-1 0 0 0,-1 1 0 0 0,2-1 1 0 0,-1 0-1 0 0,0-4 331 0 0,-4-24-2482 0 0</inkml:trace>
  <inkml:trace contextRef="#ctx0" brushRef="#br0" timeOffset="4922.482">334 2023 300 0 0,'-4'10'4383'0'0,"-8"19"507"0"0,-8 42-4385 0 0,16 268 1516 0 0,13-244-1932 0 0,-7-85 94 0 0,9-15-5220 0 0,-3-26 1789 0 0,-7 14 482 0 0</inkml:trace>
  <inkml:trace contextRef="#ctx0" brushRef="#br0" timeOffset="5171.036">199 1732 9717 0 0,'-13'-8'2232'0'0,"13"8"-864"0"0,0 0-796 0 0,0 0-164 0 0,0 0-16 0 0,0 0-392 0 0,0 0-344 0 0,0 0-684 0 0,0 0-420 0 0,13 0-1180 0 0,-4 4 12 0 0,5 0 455 0 0</inkml:trace>
  <inkml:trace contextRef="#ctx0" brushRef="#br0" timeOffset="5583.043">745 2053 5685 0 0,'0'1'2615'0'0,"4"69"-1201"0"0,2-1-1 0 0,4 0 0 0 0,7 18-1413 0 0,3 26 744 0 0,-10-43 1410 0 0,-1-88-1822 0 0,64-210-1299 0 0,-50 168 790 0 0,2 1 0 0 0,2 1-1 0 0,23-34 178 0 0,22 2-728 0 0,-70 90 712 0 0,1-1 1 0 0,-1 1-1 0 0,0 0 1 0 0,0 0-1 0 0,0 0 1 0 0,0 0 0 0 0,1 0-1 0 0,-1 1 1 0 0,0-1-1 0 0,0 0 1 0 0,0 1 0 0 0,0 0-1 0 0,0-1 1 0 0,0 1-1 0 0,0 0 1 0 0,0 0-1 0 0,0 0 1 0 0,0 1 0 0 0,0-1-1 0 0,-1 0 1 0 0,1 1-1 0 0,0-1 1 0 0,-1 1 0 0 0,1-1-1 0 0,-1 1 1 0 0,0 0-1 0 0,0-1 1 0 0,1 1-1 0 0,-1 0 1 0 0,0 0 0 0 0,0 0-1 0 0,-1 0 1 0 0,1 0-1 0 0,0 0 1 0 0,-1 0 0 0 0,1 0-1 0 0,-1 1 1 0 0,0-1-1 0 0,1 0 1 0 0,-1 0-1 0 0,0 0 1 0 0,-1 0 0 0 0,1 1-1 0 0,0-1 1 0 0,-1 1 15 0 0,6 12 182 0 0,10 39 103 0 0,-2 1 1 0 0,-3 0-1 0 0,3 51-285 0 0,-11-91 22 0 0,30 221-1867 0 0,-31-232 1423 0 0,0 1 0 0 0,0 0 0 0 0,1-1 0 0 0,-1 1 0 0 0,1-1 0 0 0,0 0-1 0 0,1 1 1 0 0,-1-1 0 0 0,1 0 0 0 0,0 0 0 0 0,0-1 0 0 0,0 1 0 0 0,0-1 0 0 0,0 1 0 0 0,2-1 422 0 0,11 0-4141 0 0</inkml:trace>
  <inkml:trace contextRef="#ctx0" brushRef="#br0" timeOffset="5913.048">1841 2042 3816 0 0,'-55'16'8460'0'0,"-60"46"-4258"0"0,114-59-4245 0 0,-1 0 0 0 0,1 0 0 0 0,0 0 1 0 0,0 0-1 0 0,1 0 0 0 0,-1 0 0 0 0,1 1 0 0 0,0-1 0 0 0,0 0 0 0 0,0 1 0 0 0,0-1 0 0 0,0 0 0 0 0,1 0 0 0 0,-1 1 0 0 0,1-1 0 0 0,0 0 1 0 0,0 0-1 0 0,0 0 0 0 0,0 0 0 0 0,1 0 0 0 0,-1 0 0 0 0,1 0 0 0 0,0 0 0 0 0,0-1 0 0 0,0 1 0 0 0,0-1 0 0 0,0 1 0 0 0,1-1 1 0 0,-1 0-1 0 0,1 0 0 0 0,-1 0 0 0 0,1 0 0 0 0,0 0 0 0 0,0-1 0 0 0,0 1 43 0 0,194 155-309 0 0,-194-154 356 0 0,1 0 0 0 0,-1 0 0 0 0,0 1 0 0 0,0-1 0 0 0,0 1 0 0 0,-1-1 0 0 0,1 1 0 0 0,-1 0 0 0 0,0 0 0 0 0,0 0 0 0 0,0 1 1 0 0,0-1-1 0 0,-1 0 0 0 0,0 1 0 0 0,0-1 0 0 0,0 1 0 0 0,0-1 0 0 0,-1 1 0 0 0,0-1 0 0 0,0 1 0 0 0,0-1 0 0 0,0 1 0 0 0,-1-1 0 0 0,1 1 0 0 0,-1-1 1 0 0,-1 1-1 0 0,1-1 0 0 0,0 0 0 0 0,-1 1 0 0 0,0-1 0 0 0,0 0 0 0 0,0 0 0 0 0,-1 0 0 0 0,1-1 0 0 0,-1 1 0 0 0,0-1 0 0 0,0 1 0 0 0,0-1 0 0 0,-1 0 1 0 0,-1 2-48 0 0,0-2-68 0 0,0 1 0 0 0,-1-1 0 0 0,1 0 1 0 0,-1 0-1 0 0,0-1 0 0 0,1 0 0 0 0,-1 0 1 0 0,-1 0-1 0 0,1-1 0 0 0,0 1 0 0 0,0-1 1 0 0,0-1-1 0 0,-1 1 0 0 0,1-1 0 0 0,0 0 1 0 0,-6-2 67 0 0,5 1-361 0 0,-1-1 1 0 0,1 0 0 0 0,-1-1-1 0 0,1 0 1 0 0,0 0-1 0 0,0 0 1 0 0,1-1 0 0 0,-1 0-1 0 0,1 0 1 0 0,0-1 0 0 0,0 0-1 0 0,0 0 1 0 0,0 0-1 0 0,1-1 1 0 0,0 0 0 0 0,0 0-1 0 0,1 0 1 0 0,0-1-1 0 0,0 1 1 0 0,-2-5 360 0 0,-11-28-2263 0 0,6 4-544 0 0</inkml:trace>
  <inkml:trace contextRef="#ctx0" brushRef="#br0" timeOffset="7020.048">3415 1542 2660 0 0,'0'0'6125'0'0,"0"-1"-3707"0"0,4 6-2338 0 0,1 66 1886 0 0,4 82 101 0 0,-7 1 1 0 0,-13 97-2068 0 0,-6-104 280 0 0,16-111-455 0 0,11-45-804 0 0,55-62-207 0 0,-12 10-566 0 0,2 3 0 0 0,3 3 0 0 0,46-34 1752 0 0,-98 84-147 0 0,-1 1 1 0 0,-1 1 1 0 0,0 0-1 0 0,1-1 0 0 0,-1 1 0 0 0,1 1 1 0 0,0-1-1 0 0,0 1 0 0 0,0 0 0 0 0,0 0 1 0 0,1 0-1 0 0,-1 1 0 0 0,0 0 0 0 0,1 0 0 0 0,-1 0 1 0 0,2 0 145 0 0,-6 2 12 0 0,1 0 0 0 0,-1 0 0 0 0,0 0 0 0 0,0 0 1 0 0,0 0-1 0 0,0 0 0 0 0,1 1 0 0 0,-2-1 0 0 0,1 0 1 0 0,0 0-1 0 0,0 1 0 0 0,0-1 0 0 0,0 1 0 0 0,-1-1 1 0 0,1 0-1 0 0,-1 1 0 0 0,1 0 0 0 0,-1-1 0 0 0,0 1 1 0 0,1-1-1 0 0,-1 1 0 0 0,0-1 0 0 0,0 1 0 0 0,0 0 1 0 0,0-1-1 0 0,0 1 0 0 0,-1-1 0 0 0,1 1 0 0 0,0-1 1 0 0,-1 1-1 0 0,1-1 0 0 0,-1 2-12 0 0,0 10 414 0 0,-4 73 481 0 0,-3-1 1 0 0,-4 0-1 0 0,-9 23-895 0 0,18-94-21 0 0,3-10-94 0 0,-6 35-1178 0 0,8-16-2501 0 0,2-20-952 0 0</inkml:trace>
  <inkml:trace contextRef="#ctx0" brushRef="#br0" timeOffset="7268.046">4362 1376 7445 0 0,'-19'1'8479'0'0,"7"25"-8809"0"0,7-11 952 0 0,-8 28-562 0 0,3 1 0 0 0,2 1 0 0 0,1-1 0 0 0,2 1 1 0 0,3 0-1 0 0,1 1 0 0 0,3-1 0 0 0,1 5-60 0 0,-2-39 5 0 0,21 266-140 0 0,-9-73-2443 0 0,-13-202 2482 0 0,1 0-103 0 0,-1 0 0 0 0,0 0 1 0 0,0 0-1 0 0,0 0 0 0 0,0 0 0 0 0,0 0 1 0 0,0 1-1 0 0,0-1 0 0 0,-1 0 0 0 0,1 0 0 0 0,-1 0 1 0 0,0 0-1 0 0,1 0 0 0 0,-1 0 0 0 0,0 0 0 0 0,0 0 1 0 0,0 0-1 0 0,0-1 0 0 0,-1 1 0 0 0,1 0 1 0 0,0-1-1 0 0,-1 1 0 0 0,1-1 0 0 0,-2 2 199 0 0,-5-4-2481 0 0,-7-6-2112 0 0</inkml:trace>
  <inkml:trace contextRef="#ctx0" brushRef="#br0" timeOffset="7519.767">3987 2019 9585 0 0,'0'0'3268'0'0,"0"-4"-1996"0"0,0 2-1272 0 0,0 0-140 0 0,5-5 140 0 0,8-1 0 0 0,19-5-264 0 0,13-8 264 0 0,18-8 0 0 0,14-4-180 0 0,13-1-712 0 0,5 3-120 0 0,-5 4-292 0 0,5 8-404 0 0,-10 2-332 0 0,-21 6 19 0 0,3 5-2379 0 0</inkml:trace>
  <inkml:trace contextRef="#ctx0" brushRef="#br0" timeOffset="7771.771">4750 1849 8589 0 0,'-49'33'6668'0'0,"31"4"-5249"0"0,18-25-1458 0 0,0-1 1 0 0,0 1 0 0 0,1-1 0 0 0,0 1 0 0 0,1-1 0 0 0,1 1 0 0 0,-1-1 0 0 0,2 0 0 0 0,0 0 0 0 0,0 0 0 0 0,1-1 0 0 0,0 0 0 0 0,0 0 0 0 0,2 0 0 0 0,-1 0 0 0 0,1-1 0 0 0,0 0 0 0 0,1 0 0 0 0,0-1 0 0 0,3 2 38 0 0,49 70-780 0 0,-59-78 800 0 0,-1 0-1 0 0,1 0 1 0 0,-1 0-1 0 0,0 0 0 0 0,1 1 1 0 0,-1-1-1 0 0,0 0 1 0 0,0 0-1 0 0,0 0 1 0 0,-1 0-1 0 0,1 0 0 0 0,0 0 1 0 0,-1 0-1 0 0,0 0 1 0 0,1 0-1 0 0,-1 0 0 0 0,0 0 1 0 0,0 0-1 0 0,0 0 1 0 0,0-1-1 0 0,0 1 0 0 0,0 0 1 0 0,-1-1-1 0 0,1 1 1 0 0,0-1-1 0 0,-1 1 0 0 0,0-1 1 0 0,1 0-1 0 0,-1 1 1 0 0,0-1-1 0 0,1 0 1 0 0,-1 0-1 0 0,0 0 0 0 0,0 0 1 0 0,0-1-1 0 0,0 1 1 0 0,0-1-1 0 0,0 1 0 0 0,0-1 1 0 0,0 1-1 0 0,0-1 1 0 0,0 0-1 0 0,0 0 0 0 0,0 0 1 0 0,-1 0-20 0 0,3 0-1 0 0,-180 39-1261 0 0,-3-33-3376 0 0,125-13 515 0 0</inkml:trace>
  <inkml:trace contextRef="#ctx0" brushRef="#br0" timeOffset="6163.043">2323 1948 2888 0 0,'18'116'10153'0'0,"-4"-53"-10156"0"0,-3 1 0 0 0,-3 0 0 0 0,-3 0 0 0 0,-2 1 1 0 0,-4 17 2 0 0,-12-33-2333 0 0,9-48-597 0 0,4-6 723 0 0</inkml:trace>
  <inkml:trace contextRef="#ctx0" brushRef="#br0" timeOffset="6341.055">2400 1845 9265 0 0,'-9'-2'2452'0'0,"9"2"-1096"0"0,0 0-768 0 0,0 0-232 0 0,0 0-356 0 0,0 0-452 0 0,0 0-668 0 0,0 6-976 0 0,18 3-624 0 0,-9-1 7 0 0</inkml:trace>
  <inkml:trace contextRef="#ctx0" brushRef="#br0" timeOffset="6660.051">2819 2067 6809 0 0,'-47'42'3585'0'0,"41"-34"-3502"0"0,0-1 0 0 0,1 1-1 0 0,0 0 1 0 0,0 0-1 0 0,1 1 1 0 0,0 0 0 0 0,1-1-1 0 0,0 1 1 0 0,0 1 0 0 0,1-1-1 0 0,0 0 1 0 0,0 0-1 0 0,1 1 1 0 0,0 7-83 0 0,0-15-34 0 0,1 0 0 0 0,-1 1 0 0 0,1-1 0 0 0,0 0 0 0 0,-1 1 0 0 0,1-1 0 0 0,0 0 0 0 0,0 0 0 0 0,1 1 0 0 0,-1-1 0 0 0,0 0 0 0 0,1 1 0 0 0,-1-1 0 0 0,1 0 0 0 0,0 0 0 0 0,0 0 0 0 0,0 0-1 0 0,0 1 1 0 0,0-1 0 0 0,0 0 0 0 0,0-1 0 0 0,1 1 0 0 0,-1 0 0 0 0,1 0 0 0 0,-1-1 0 0 0,1 1 0 0 0,0-1 0 0 0,0 1 0 0 0,0-1 0 0 0,-1 0 0 0 0,1 1 0 0 0,1-1 0 0 0,-1 0 0 0 0,0 0 0 0 0,0-1 0 0 0,0 1 0 0 0,0 0 0 0 0,1-1 0 0 0,-1 1 0 0 0,0-1 0 0 0,0 0 0 0 0,1 0 0 0 0,-1 0 0 0 0,0 0 0 0 0,1 0 0 0 0,1-1 34 0 0,6-1 19 0 0,-1 0 0 0 0,0-1 1 0 0,1 0-1 0 0,-1-1 1 0 0,-1 0-1 0 0,1 0 0 0 0,-1-1 1 0 0,1 0-1 0 0,-1-1 1 0 0,-1 0-1 0 0,1 0 1 0 0,-1 0-1 0 0,0-1 0 0 0,0 0 1 0 0,-1-1-1 0 0,0 1 1 0 0,2-6-20 0 0,34-71 1532 0 0,-43 100 1564 0 0,5 21-3973 0 0,-1-18 960 0 0,18 136 30 0 0,-10-88-8 0 0,-2 2-1 0 0,-3-1 1 0 0,-3 1-1 0 0,-3 0 1 0 0,-7 44-105 0 0,4-93 155 0 0,-1-1-1 0 0,-2 1 1 0 0,0-1 0 0 0,0-1-1 0 0,-2 1 1 0 0,0-1 0 0 0,-1-1 0 0 0,-1 1-1 0 0,-11 13-154 0 0,15-22-6 0 0,-1-1 1 0 0,1 0-1 0 0,-2 0 0 0 0,1-1 0 0 0,-1 1 0 0 0,0-2 0 0 0,0 1 1 0 0,-1-1-1 0 0,0 0 0 0 0,0-1 0 0 0,0 0 0 0 0,-1-1 0 0 0,0 0 1 0 0,0 0-1 0 0,0-1 0 0 0,0 0 0 0 0,0-1 0 0 0,-1 0 0 0 0,-3 0 6 0 0,10-2-134 0 0,0 0-1 0 0,0 0 0 0 0,0 0 0 0 0,-1 0 0 0 0,1-1 0 0 0,0 0 1 0 0,0 0-1 0 0,0 0 0 0 0,0 0 0 0 0,0 0 0 0 0,0-1 0 0 0,0 0 1 0 0,1 0-1 0 0,-1 0 0 0 0,1 0 0 0 0,-1-1 0 0 0,1 1 0 0 0,0-1 1 0 0,0 0-1 0 0,0 0 0 0 0,0 0 0 0 0,0 0 0 0 0,1-1 0 0 0,-1 1 1 0 0,1-1-1 0 0,0 1 0 0 0,0-1 0 0 0,0 0 0 0 0,0-2 135 0 0,-3-9-969 0 0,1 0 0 0 0,0 0-1 0 0,1 0 1 0 0,0-1 0 0 0,2 1-1 0 0,0-1 1 0 0,0-14 969 0 0,1-55-4176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8"/>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10:26.864"/>
    </inkml:context>
    <inkml:brush xml:id="br0">
      <inkml:brushProperty name="width" value="0.1" units="cm"/>
      <inkml:brushProperty name="height" value="0.1" units="cm"/>
    </inkml:brush>
  </inkml:definitions>
  <inkml:trace contextRef="#ctx0" brushRef="#br0">0 55 1228 0 0,'2'20'7978'0'0,"5"15"-5900"0"0,2 14-1848 0 0,5 148 1932 0 0,-10 117-2162 0 0,-4-249 109 0 0,0 279-61 0 0,-2-293-70 0 0,0-29-1486 0 0,5-48-1379 0 0,6-24-1569 0 0,-8 13-340 0 0</inkml:trace>
  <inkml:trace contextRef="#ctx0" brushRef="#br0" timeOffset="693.994">541 352 2520 0 0,'-25'9'6650'0'0,"-12"13"-4660"0"0,3-2-1190 0 0,-79 31 654 0 0,-3-4-1 0 0,-44 9-1453 0 0,123-43-1505 0 0,179 57 492 0 0,-106-48 1041 0 0,-1 3 0 0 0,-1 1 0 0 0,-1 1 0 0 0,-2 2 0 0 0,27 31-28 0 0,-26-28 9 0 0,-12-12 42 0 0,-1 2 0 0 0,-1 0-1 0 0,-1 1 1 0 0,-1 1 0 0 0,-1 0 0 0 0,-1 1-1 0 0,2 6-50 0 0,34 58-967 0 0,-7-74-4176 0 0,-32-15 2740 0 0</inkml:trace>
  <inkml:trace contextRef="#ctx0" brushRef="#br0" timeOffset="1036.839">686 811 5837 0 0,'128'-24'5340'0'0,"-108"16"-5295"0"0,0-1-1 0 0,0-1 0 0 0,-1-1 1 0 0,0 0-1 0 0,-1-2 0 0 0,-1 0 0 0 0,0-1 1 0 0,-1 0-1 0 0,0-2 0 0 0,-1 0 1 0 0,-1 0-1 0 0,0-2 0 0 0,6-11-44 0 0,-18 27 20 0 0,1 0 0 0 0,-1 0 0 0 0,0-1 1 0 0,0 1-1 0 0,-1-1 0 0 0,1 0 0 0 0,0 1 0 0 0,-1-1 0 0 0,0 0 0 0 0,1 0 1 0 0,-1 0-1 0 0,0 0 0 0 0,-1 0 0 0 0,1 0 0 0 0,0 0 0 0 0,-1 0 0 0 0,0 0 1 0 0,0-1-1 0 0,0 1 0 0 0,0 0 0 0 0,0 0 0 0 0,-1 0 0 0 0,1 0 0 0 0,-1 0 1 0 0,0 0-1 0 0,0 0 0 0 0,0 0 0 0 0,0 0 0 0 0,0 0 0 0 0,-1 0 0 0 0,1 1 0 0 0,-1-1 1 0 0,0 0-1 0 0,0 1 0 0 0,0 0 0 0 0,0-1 0 0 0,0 1 0 0 0,-1 0 0 0 0,0-1-20 0 0,-5 1-32 0 0,0 0 0 0 0,0 0-1 0 0,1 1 1 0 0,-1 0 0 0 0,0 1-1 0 0,0 0 1 0 0,0 0-1 0 0,0 1 1 0 0,0 0 0 0 0,0 0-1 0 0,0 1 1 0 0,0 0-1 0 0,1 0 1 0 0,-1 0 0 0 0,1 1-1 0 0,0 1 1 0 0,-1-1-1 0 0,1 1 1 0 0,1 0 0 0 0,-1 1-1 0 0,1 0 1 0 0,-5 4 32 0 0,-6 5-31 0 0,0 2 0 0 0,1 0 1 0 0,1 1-1 0 0,1 0 0 0 0,1 1 0 0 0,0 1 0 0 0,-5 10 31 0 0,11-15-35 0 0,0 1 0 0 0,2 0 0 0 0,-1 0 0 0 0,2 0-1 0 0,0 0 1 0 0,1 0 0 0 0,1 1 0 0 0,0 0 0 0 0,1 0-1 0 0,0-1 1 0 0,2 1 0 0 0,0 0 0 0 0,0 0 0 0 0,2 3 35 0 0,-1-13-39 0 0,0 1 1 0 0,0-1 0 0 0,0 0 0 0 0,1 0 0 0 0,0 0-1 0 0,0 0 1 0 0,0 0 0 0 0,1 0 0 0 0,0-1-1 0 0,0 0 1 0 0,0 0 0 0 0,1 0 0 0 0,0 0 0 0 0,0-1-1 0 0,0 1 1 0 0,0-1 0 0 0,1-1 0 0 0,0 1-1 0 0,-1-1 1 0 0,1 0 0 0 0,0 0 0 0 0,1-1 0 0 0,-1 1-1 0 0,5 0 39 0 0,4 1-150 0 0,1 0-1 0 0,0-1 1 0 0,1 0-1 0 0,-1-2 1 0 0,1 0-1 0 0,-1 0 1 0 0,0-2-1 0 0,1 0 0 0 0,11-2 151 0 0,2-6-467 0 0,-1-1 0 0 0,0-2-1 0 0,-1 0 1 0 0,-1-2-1 0 0,0-1 1 0 0,0-2-1 0 0,-2 0 1 0 0,0-1-1 0 0,17-18 468 0 0,15-10-2390 0 0</inkml:trace>
  <inkml:trace contextRef="#ctx0" brushRef="#br0" timeOffset="1417.841">1470 530 1160 0 0,'-6'3'693'0'0,"0"1"0"0"0,1 0 0 0 0,-1 0 0 0 0,1 0 0 0 0,-1 0 1 0 0,1 1-1 0 0,0 0 0 0 0,1 0 0 0 0,0 0 0 0 0,-1 1 0 0 0,2 0 0 0 0,-1 0 0 0 0,-2 5-693 0 0,1-1 140 0 0,0 0-1 0 0,1 1 1 0 0,1-1-1 0 0,-1 1 1 0 0,2 0 0 0 0,0 0-1 0 0,0 0 1 0 0,1 1-1 0 0,0-1 1 0 0,1 0-1 0 0,0 1 1 0 0,2 9-140 0 0,-1-15 2 0 0,0 0 0 0 0,1-1 0 0 0,0 1 0 0 0,0-1 1 0 0,1 1-1 0 0,-1-1 0 0 0,1 0 0 0 0,0 0 0 0 0,1 0 0 0 0,-1 0 0 0 0,1 0 0 0 0,0-1 0 0 0,0 0 0 0 0,0 0 0 0 0,1 0 1 0 0,0 0-1 0 0,-1-1 0 0 0,1 1 0 0 0,0-1 0 0 0,1 0 0 0 0,-1-1 0 0 0,0 0 0 0 0,1 1 0 0 0,0-2 0 0 0,-1 1 0 0 0,1-1 1 0 0,0 1-1 0 0,0-2 0 0 0,0 1 0 0 0,0-1 0 0 0,0 0 0 0 0,0 0 0 0 0,-1 0 0 0 0,1-1 0 0 0,0 0 0 0 0,0 0-2 0 0,3-2 44 0 0,0-1-1 0 0,0 0 1 0 0,-1 0-1 0 0,0-1 1 0 0,1 0-1 0 0,-2 0 1 0 0,1-1-1 0 0,-1 0 0 0 0,0 0 1 0 0,0-1-1 0 0,0 1 1 0 0,-1-2-1 0 0,0 1 1 0 0,-1-1-1 0 0,1 0 0 0 0,-2 0 1 0 0,1 0-1 0 0,-1-1 1 0 0,2-5-44 0 0,20-82 1551 0 0,-26 96-981 0 0,0 0 54 0 0,6 25-762 0 0,74 191-60 0 0,-39-116 132 0 0,-17-45 44 0 0,-3 1 0 0 0,-1 1 0 0 0,9 51 22 0 0,-26-95 83 0 0,0 0-1 0 0,-1 0 1 0 0,0 0 0 0 0,-1 1 0 0 0,0-1 0 0 0,-1 1-1 0 0,-1-1 1 0 0,0 0 0 0 0,-1 0 0 0 0,0 1 0 0 0,-1-1-1 0 0,0 0 1 0 0,-1-1 0 0 0,-1 1 0 0 0,0-1 0 0 0,0 0 0 0 0,-2 0-1 0 0,1 0 1 0 0,-5 4-83 0 0,3-6 110 0 0,-2-1 0 0 0,0 1-1 0 0,0-2 1 0 0,0 1 0 0 0,-1-1-1 0 0,0-1 1 0 0,-1 0 0 0 0,0-1-1 0 0,0 0 1 0 0,0-1-1 0 0,-1 0 1 0 0,1-1 0 0 0,-1 0-1 0 0,0-1 1 0 0,0 0 0 0 0,-1-1-1 0 0,1-1 1 0 0,-1 0 0 0 0,1-1-1 0 0,-13-1-109 0 0,15 0-102 0 0,-1 0 0 0 0,1-1 0 0 0,1 0 0 0 0,-1-1 0 0 0,0 0 0 0 0,1-1 0 0 0,-1 0 0 0 0,1 0 0 0 0,0-1 0 0 0,0-1 0 0 0,1 1 0 0 0,0-2 0 0 0,0 1 0 0 0,0-1 0 0 0,1 0 0 0 0,0-1 0 0 0,0 0 0 0 0,1-1 0 0 0,0 1 0 0 0,0-1 0 0 0,1-1 0 0 0,0 1 0 0 0,1-1 0 0 0,0 0 0 0 0,-1-4 102 0 0,2 2-380 0 0,0 0 0 0 0,1 0 0 0 0,0 0-1 0 0,1 0 1 0 0,0 0 0 0 0,1-1 0 0 0,1 1 0 0 0,0-1 0 0 0,1-5 380 0 0,30-67-5961 0 0,14 36 1432 0 0</inkml:trace>
  <inkml:trace contextRef="#ctx0" brushRef="#br0" timeOffset="3664.839">5066 36 7341 0 0,'-10'-11'6964'0'0,"10"24"-4964"0"0,10 24-2954 0 0,81 278 1009 0 0,2 70-55 0 0,-44-60-797 0 0,-49-322 513 0 0,5 25-883 0 0,5-22-2957 0 0,-1-18 1095 0 0,4-29-40 0 0</inkml:trace>
  <inkml:trace contextRef="#ctx0" brushRef="#br0" timeOffset="3871.841">5498 1 5897 0 0,'2'10'5843'0'0,"5"24"-3846"0"0,4 26-1732 0 0,0 4 185 0 0,32 187 673 0 0,36 98-1123 0 0,29-11-1821 0 0,-96-295 296 0 0,-9-30-4167 0 0,-3-36 1755 0 0</inkml:trace>
  <inkml:trace contextRef="#ctx0" brushRef="#br0" timeOffset="4032.867">5435 384 4972 0 0,'0'-4'7557'0'0,"0"2"-6817"0"0,18 2-740 0 0,5-2-792 0 0,13 0 792 0 0,9-7 192 0 0,18 1 192 0 0,9-9-232 0 0,10-2-152 0 0,8-4-176 0 0,0-4-812 0 0,0-2-568 0 0,-22 8-1332 0 0,-1-2-3549 0 0</inkml:trace>
  <inkml:trace contextRef="#ctx0" brushRef="#br0" timeOffset="2586.845">2666 392 3300 0 0,'4'-2'5050'0'0,"15"31"-3907"0"0,157 317 1011 0 0,-94-183-1808 0 0,-30-71 13 0 0,-32-139 1778 0 0,17-50-1707 0 0,9-27-570 0 0,6 1 0 0 0,10-7 140 0 0,-34 81-1368 0 0,-16 46-5628 0 0,-11 5 4477 0 0</inkml:trace>
  <inkml:trace contextRef="#ctx0" brushRef="#br0" timeOffset="3088.843">3798 541 8925 0 0,'-7'-2'396'0'0,"-1"1"0"0"0,0 0 0 0 0,0 0 0 0 0,0 0 0 0 0,1 1 0 0 0,-1 0 0 0 0,0 1 0 0 0,0 0 0 0 0,0 0 0 0 0,0 1 0 0 0,1 0 0 0 0,-1 0 0 0 0,-3 2-396 0 0,-4 6-1 0 0,0 0-1 0 0,1 0 1 0 0,0 2-1 0 0,1 0 1 0 0,1 0-1 0 0,0 1 1 0 0,0 1-1 0 0,1 0 1 0 0,1 0-1 0 0,1 1 1 0 0,0 1-1 0 0,0-1 1 0 0,2 1-1 0 0,0 1 1 0 0,1-1-1 0 0,1 1 1 0 0,0 0-1 0 0,1 1 1 0 0,1 0 1 0 0,-1-6-65 0 0,0 1 1 0 0,1-1 0 0 0,1 1 0 0 0,0 0 0 0 0,1 0 0 0 0,0 0 0 0 0,1 0-1 0 0,0 0 1 0 0,3 12 64 0 0,0-21-6 0 0,0 1 0 0 0,1-1 0 0 0,0-1 0 0 0,0 1-1 0 0,0-1 1 0 0,0 1 0 0 0,1-1 0 0 0,-1-1 0 0 0,1 1-1 0 0,0 0 1 0 0,0-1 0 0 0,0 0 0 0 0,0 0 0 0 0,0-1-1 0 0,0 0 1 0 0,0 1 0 0 0,1-2 0 0 0,-1 1 0 0 0,0 0 0 0 0,1-1-1 0 0,-1 0 1 0 0,1-1 0 0 0,-1 1 0 0 0,0-1 0 0 0,1 0-1 0 0,-1 0 1 0 0,0-1 0 0 0,0 1 0 0 0,0-1 0 0 0,0 0 0 0 0,0-1-1 0 0,0 1 1 0 0,0-1 6 0 0,20-16 3 0 0,0-1 0 0 0,-2-1-1 0 0,0-1 1 0 0,-2-1 0 0 0,0-1 0 0 0,-2-1-1 0 0,-1-1 1 0 0,0 0 0 0 0,-2-1 0 0 0,9-23-3 0 0,52-107-202 0 0,-84 225 536 0 0,-12 233-716 0 0,19-290 323 0 0,1 0-1 0 0,0 0 1 0 0,0 0 0 0 0,2 0-1 0 0,-1-1 1 0 0,1 1 0 0 0,0-1-1 0 0,1 1 1 0 0,1-1 0 0 0,3 6 59 0 0,-7-13-224 0 0,1 1 0 0 0,1-1 0 0 0,-1 1 0 0 0,1-1 1 0 0,-1 0-1 0 0,1 0 0 0 0,0 0 0 0 0,0 0 0 0 0,0-1 1 0 0,0 1-1 0 0,1-1 0 0 0,-1 0 0 0 0,1 1 0 0 0,-1-2 1 0 0,1 1-1 0 0,0 0 0 0 0,0-1 0 0 0,0 0 0 0 0,0 0 0 0 0,0 0 1 0 0,0 0-1 0 0,0 0 0 0 0,0-1 0 0 0,0 0 0 0 0,0 0 1 0 0,0 0-1 0 0,0 0 0 0 0,0-1 0 0 0,1 0 224 0 0,14-6-2117 0 0</inkml:trace>
  <inkml:trace contextRef="#ctx0" brushRef="#br0" timeOffset="3420.859">4258 549 980 0 0,'0'48'6037'0'0,"0"29"-2258"0"0,0-60-3662 0 0,1 1-1 0 0,1-1 1 0 0,0 0 0 0 0,1 0 0 0 0,1 0 0 0 0,1 0-1 0 0,1-1 1 0 0,0 1 0 0 0,1 0-117 0 0,-1-3 15 0 0,1-2 1 0 0,0 1-1 0 0,0-1 0 0 0,2 0 0 0 0,-1 0 1 0 0,1-1-1 0 0,1 0 0 0 0,0-1 1 0 0,1 0-1 0 0,-1-1 0 0 0,5 3-15 0 0,-13-11-6 0 0,0 1 1 0 0,0-1-1 0 0,0 0 1 0 0,0 1-1 0 0,0-1 0 0 0,0 0 1 0 0,1 0-1 0 0,-1-1 0 0 0,0 1 1 0 0,0 0-1 0 0,1-1 1 0 0,-1 1-1 0 0,0-1 0 0 0,1 0 1 0 0,-1 0-1 0 0,0 0 0 0 0,1 0 1 0 0,-1 0-1 0 0,0-1 1 0 0,1 1-1 0 0,-1-1 0 0 0,0 1 1 0 0,1-1-1 0 0,-1 0 0 0 0,0 0 1 0 0,0 0-1 0 0,0 0 1 0 0,0 0-1 0 0,0 0 0 0 0,0-1 1 0 0,0 1-1 0 0,0-1 0 0 0,0 1 1 0 0,-1-1-1 0 0,1 0 1 0 0,-1 1-1 0 0,1-1 0 0 0,-1 0 1 0 0,0 0 5 0 0,18-30 94 0 0,-2-1 1 0 0,-1 0-1 0 0,-1-2 1 0 0,-3 1-1 0 0,5-18-94 0 0,2-4-195 0 0,-1-12 123 0 0,-17 63 71 0 0,-1 5-270 0 0,0 21-675 0 0,10 155 1056 0 0,-4-132-210 0 0,13 53-1893 0 0,14-43-2469 0 0,-15-40 276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9:13.376"/>
    </inkml:context>
    <inkml:brush xml:id="br0">
      <inkml:brushProperty name="width" value="0.1" units="cm"/>
      <inkml:brushProperty name="height" value="0.1" units="cm"/>
    </inkml:brush>
  </inkml:definitions>
  <inkml:trace contextRef="#ctx0" brushRef="#br0">3849 597 1108 0 0,'5'53'6295'0'0,"0"-12"-5528"0"0,4 46 504 0 0,-1 112 158 0 0,-20-149 357 0 0,80-181-1956 0 0,58-46-650 0 0,-101 144 494 0 0,2 1 1 0 0,2 1 0 0 0,1 2-1 0 0,1 0 1 0 0,6-2 325 0 0,-36 30 5 0 0,-1 1 1 0 0,0-1 0 0 0,0 1-1 0 0,1-1 1 0 0,-1 0-1 0 0,1 1 1 0 0,-1-1-1 0 0,1 1 1 0 0,-1-1-1 0 0,1 1 1 0 0,-1-1-1 0 0,1 1 1 0 0,-1-1-1 0 0,1 1 1 0 0,-1 0 0 0 0,1-1-1 0 0,0 1 1 0 0,-1 0-1 0 0,1-1 1 0 0,0 1-1 0 0,-1 0 1 0 0,1 0-1 0 0,0 0 1 0 0,-1-1-1 0 0,1 1 1 0 0,0 0-1 0 0,-1 0 1 0 0,1 0 0 0 0,0 0-1 0 0,0 0 1 0 0,-1 0-1 0 0,1 1 1 0 0,0-1-1 0 0,-1 0 1 0 0,1 0-1 0 0,0 0 1 0 0,-1 1-1 0 0,1-1 1 0 0,0 0-1 0 0,-1 1 1 0 0,1-1 0 0 0,-1 1-1 0 0,1-1 1 0 0,-1 0-1 0 0,1 1 1 0 0,-1-1-1 0 0,1 1 1 0 0,-1 0-1 0 0,1-1 1 0 0,-1 1-1 0 0,1-1 1 0 0,-1 1-1 0 0,0 0 1 0 0,1-1 0 0 0,-1 1-1 0 0,0-1 1 0 0,0 1-1 0 0,0 0 1 0 0,1 0-1 0 0,-1-1 1 0 0,0 1-1 0 0,0 0-5 0 0,0 336 2434 0 0,0-320-2519 0 0,1 0 1 0 0,1-1-1 0 0,1 1 1 0 0,0 0-1 0 0,1-1 1 0 0,1 0-1 0 0,0 0 1 0 0,2 0-1 0 0,4 9 85 0 0,-8-19-36 0 0,-1-1-1 0 0,1 1 1 0 0,1-1-1 0 0,-1 0 1 0 0,1 0-1 0 0,0 0 0 0 0,0-1 1 0 0,0 1-1 0 0,1-1 1 0 0,-1 0-1 0 0,1 0 1 0 0,0-1-1 0 0,0 1 1 0 0,0-1-1 0 0,1 0 0 0 0,-1-1 1 0 0,1 1-1 0 0,0-1 1 0 0,0 0-1 0 0,0 0 1 0 0,0-1-1 0 0,0 0 0 0 0,0 0 1 0 0,0 0-1 0 0,0-1 1 0 0,0 0-1 0 0,0 0 1 0 0,1-1 36 0 0,3-2 84 0 0,1-2 1 0 0,-1 1-1 0 0,0-2 1 0 0,0 1 0 0 0,0-1-1 0 0,-1-1 1 0 0,0 0 0 0 0,0 0-1 0 0,-1 0 1 0 0,0-1-1 0 0,0-1 1 0 0,-1 1 0 0 0,0-1-1 0 0,-1-1 1 0 0,0 1-1 0 0,0-1 1 0 0,-1 0 0 0 0,1-3-85 0 0,-3 8 11 0 0,15-20 160 0 0,-1-1 0 0 0,-2-1 0 0 0,0-1-1 0 0,-2 0 1 0 0,-1 0 0 0 0,-2-1 0 0 0,-1-1-1 0 0,-1 0 1 0 0,-1 0 0 0 0,-1-1 0 0 0,-1-13-171 0 0,-5 43 28 0 0,1-1 0 0 0,-1 0 0 0 0,1 1 0 0 0,-1-1 1 0 0,0 0-1 0 0,0 1 0 0 0,0-1 0 0 0,0 0 0 0 0,0 0 1 0 0,0 1-1 0 0,0-1 0 0 0,0 0 0 0 0,-1 1 0 0 0,1-1 1 0 0,-1 0-1 0 0,1 1 0 0 0,-1-1 0 0 0,0 1 0 0 0,0-1 0 0 0,0 0 1 0 0,0 1-1 0 0,0 0 0 0 0,0-1 0 0 0,0 1 0 0 0,0 0 1 0 0,0-1-1 0 0,-1 1 0 0 0,1 0 0 0 0,0 0 0 0 0,-1 0 1 0 0,1 0-1 0 0,-1 0 0 0 0,1 1 0 0 0,-1-1 0 0 0,1 0 0 0 0,-1 1 1 0 0,0-1-1 0 0,1 1 0 0 0,-1 0 0 0 0,0-1 0 0 0,0 1 1 0 0,1 0-1 0 0,-1 0 0 0 0,0 0 0 0 0,0 0 0 0 0,1 0 1 0 0,-1 0-1 0 0,0 1 0 0 0,1-1 0 0 0,-2 1-28 0 0,-4 1-109 0 0,1 1 1 0 0,-1 0-1 0 0,1 0 0 0 0,-1 1 1 0 0,1-1-1 0 0,0 1 0 0 0,1 1 0 0 0,-1-1 1 0 0,1 1-1 0 0,-1 0 0 0 0,1 0 1 0 0,1 1-1 0 0,-1-1 0 0 0,1 1 0 0 0,0 0 1 0 0,0 0-1 0 0,1 1 0 0 0,0-1 1 0 0,-1 2 108 0 0,-2 5-51 0 0,0 1 1 0 0,1-1-1 0 0,0 1 1 0 0,1 0 0 0 0,1 1-1 0 0,0-1 1 0 0,1 1 0 0 0,0-1-1 0 0,1 1 1 0 0,1-1 0 0 0,1 13 50 0 0,2-22-28 0 0,0 0 1 0 0,0 0 0 0 0,0-1 0 0 0,0 1 0 0 0,1-1 0 0 0,0 0 0 0 0,0 0 0 0 0,0-1 0 0 0,0 1-1 0 0,0-1 1 0 0,1 0 0 0 0,0 0 0 0 0,-1 0 0 0 0,1 0 0 0 0,0-1 0 0 0,1 0 0 0 0,-1 0 0 0 0,0-1-1 0 0,0 1 1 0 0,1-1 0 0 0,-1 0 0 0 0,1 0 0 0 0,-1-1 0 0 0,2 0 27 0 0,10 2-254 0 0,0-1 0 0 0,-1-1 0 0 0,1 0 0 0 0,0-1 1 0 0,0-1-1 0 0,-1-1 0 0 0,1 0 0 0 0,15-6 254 0 0,75-41-4874 0 0,-47 9 759 0 0</inkml:trace>
  <inkml:trace contextRef="#ctx0" brushRef="#br0" timeOffset="253.022">5157 472 8573 0 0,'3'85'5649'0'0,"22"39"-4904"0"0,13-43-399 0 0,-35-80 3592 0 0,43-124-4327 0 0,-38 108 237 0 0,0 1 1 0 0,0 1 0 0 0,2 0-1 0 0,-1 0 1 0 0,2 0 0 0 0,0 2-1 0 0,0-1 1 0 0,1 1 0 0 0,0 1-1 0 0,1 0 1 0 0,0 1 0 0 0,1 0-1 0 0,9-4 152 0 0,77-8-5088 0 0,-78 21 2152 0 0,-7 0-906 0 0</inkml:trace>
  <inkml:trace contextRef="#ctx0" brushRef="#br0" timeOffset="-2764.005">323 482 4500 0 0,'0'0'1697'0'0,"0"0"-641"0"0,0 0-461 0 0,0 0 6 0 0,0 0 203 0 0,0 0 95 0 0,0 0-69 0 0,0 0-181 0 0,0 0-162 0 0,0 0-49 0 0,0 0 45 0 0,0 0 36 0 0,0 0 26 0 0,-11 0 1598 0 0,0 0-2288 0 0,0 0 1 0 0,0 0-1 0 0,0 1 0 0 0,0 0 0 0 0,0 1 1 0 0,0 0-1 0 0,1 1 0 0 0,-1 0 0 0 0,-7 4 145 0 0,2 2-174 0 0,1 0 0 0 0,1 0 0 0 0,0 2 0 0 0,0 0-1 0 0,1 0 1 0 0,0 1 0 0 0,1 1 0 0 0,1 0 0 0 0,0 0-1 0 0,0 2 1 0 0,1-1 0 0 0,1 1 0 0 0,1 0-1 0 0,-5 14 175 0 0,9-18-49 0 0,2 0-1 0 0,0 1 0 0 0,0-1 1 0 0,1 1-1 0 0,0-1 0 0 0,1 1 0 0 0,0 0 1 0 0,1-1-1 0 0,1 1 0 0 0,0-1 1 0 0,0 1-1 0 0,1-1 0 0 0,0 0 0 0 0,5 11 50 0 0,-3-11-22 0 0,0 0 0 0 0,1 0 0 0 0,0 0 0 0 0,1-1-1 0 0,0 0 1 0 0,0 0 0 0 0,1-1 0 0 0,0 0-1 0 0,1 0 1 0 0,0-1 0 0 0,1 0 0 0 0,-1-1 0 0 0,1 0-1 0 0,1 0 1 0 0,-1-1 0 0 0,1 0 0 0 0,0-1 0 0 0,10 3 22 0 0,4 0-181 0 0,0 0 0 0 0,1-2 1 0 0,0-1-1 0 0,0-1 1 0 0,0-1-1 0 0,0-1 1 0 0,1-1-1 0 0,5-2 181 0 0,-27 0-275 0 0,-1 1-1 0 0,0-1 0 0 0,1 0 1 0 0,-1 0-1 0 0,0 0 0 0 0,0 0 1 0 0,0-1-1 0 0,0 0 0 0 0,0 0 0 0 0,0 0 1 0 0,0 0-1 0 0,0 0 0 0 0,-1-1 1 0 0,0 0-1 0 0,1 0 0 0 0,-1 0 1 0 0,0 0-1 0 0,0 0 0 0 0,0 0 1 0 0,-1-1-1 0 0,1-1 276 0 0,7-18-3983 0 0</inkml:trace>
  <inkml:trace contextRef="#ctx0" brushRef="#br0" timeOffset="-2281.004">801 635 5917 0 0,'-33'6'4272'0'0,"6"35"-4187"0"0,24-31-78 0 0,1 0 0 0 0,0 0 0 0 0,0 0 0 0 0,1 0 0 0 0,0 1 0 0 0,1-1 0 0 0,0 0 0 0 0,0 0 0 0 0,1 1 0 0 0,1-1 0 0 0,-1 0 0 0 0,2 0-1 0 0,0 0 1 0 0,0 0 0 0 0,0-1 0 0 0,1 1 0 0 0,1-1 0 0 0,0 0 0 0 0,0 0 0 0 0,0 0 0 0 0,1-1 0 0 0,1 0 0 0 0,-1 0 0 0 0,1-1 0 0 0,1 1 0 0 0,-1-2 0 0 0,1 1 0 0 0,0-1 0 0 0,1 0 0 0 0,0-1 0 0 0,0 0 0 0 0,0 0 0 0 0,0-1 0 0 0,1 0 0 0 0,4 1-7 0 0,-7-1 38 0 0,1-1 1 0 0,-1-1-1 0 0,1 1 0 0 0,-1-1 0 0 0,1 0 0 0 0,0-1 0 0 0,0 0 0 0 0,-1 0 0 0 0,1-1 0 0 0,0 0 1 0 0,0 0-1 0 0,0-1 0 0 0,0 0 0 0 0,0 0 0 0 0,-1-1 0 0 0,1 0 0 0 0,-1 0 0 0 0,1-1 1 0 0,-1 0-1 0 0,0 0 0 0 0,0-1 0 0 0,0 0 0 0 0,0 0 0 0 0,-1 0 0 0 0,1-1 0 0 0,-1 0 0 0 0,0-1 1 0 0,-1 1-1 0 0,4-4-38 0 0,-3 0 23 0 0,0 0 1 0 0,-1 0 0 0 0,0-1-1 0 0,0 1 1 0 0,-1-1 0 0 0,0 0 0 0 0,-1-1-1 0 0,0 1 1 0 0,0 0 0 0 0,-1-1-1 0 0,-1 1 1 0 0,0-1 0 0 0,0 0-1 0 0,-1 0 1 0 0,0 1 0 0 0,-1-1-1 0 0,0 0 1 0 0,-1 1 0 0 0,0-1 0 0 0,-1 1-1 0 0,0 0 1 0 0,-1 0 0 0 0,0 0-1 0 0,0 0 1 0 0,-1 0 0 0 0,0 1-1 0 0,-1 0 1 0 0,0 0 0 0 0,0 0-1 0 0,-1 1 1 0 0,0 0 0 0 0,-1 0-1 0 0,1 1 1 0 0,-6-3-24 0 0,5 5-57 0 0,-1 0-1 0 0,1 1 0 0 0,-1 0 1 0 0,0 0-1 0 0,-1 1 1 0 0,1 0-1 0 0,0 1 0 0 0,-1 0 1 0 0,0 1-1 0 0,1 0 1 0 0,-1 0-1 0 0,0 1 0 0 0,0 0 1 0 0,1 1-1 0 0,-1 0 1 0 0,0 0-1 0 0,1 1 1 0 0,-1 0-1 0 0,1 1 0 0 0,0 0 1 0 0,0 1-1 0 0,0 0 1 0 0,0 0-1 0 0,0 1 0 0 0,1 0 1 0 0,0 0-1 0 0,0 1 1 0 0,0 0-1 0 0,1 0 0 0 0,0 1 1 0 0,0 0-1 0 0,-5 7 58 0 0,5-4-179 0 0,0-1 0 0 0,0 2 0 0 0,0-1-1 0 0,1 1 1 0 0,1 0 0 0 0,0 0 0 0 0,1 0-1 0 0,0 1 1 0 0,0-1 0 0 0,1 1 0 0 0,1 0-1 0 0,0 0 1 0 0,1 0 0 0 0,0 1 0 0 0,1-1-1 0 0,0 0 1 0 0,1 0 0 0 0,0 0 0 0 0,1 1 179 0 0,-1-9-207 0 0,0-1 0 0 0,1 1 1 0 0,-1-1-1 0 0,1 1 0 0 0,0-1 1 0 0,0 0-1 0 0,0 0 0 0 0,1 0 0 0 0,-1 0 1 0 0,1 0-1 0 0,-1-1 0 0 0,1 1 1 0 0,0-1-1 0 0,0 1 0 0 0,0-1 1 0 0,0 0-1 0 0,1 0 0 0 0,0 0 207 0 0,11 3-2460 0 0</inkml:trace>
  <inkml:trace contextRef="#ctx0" brushRef="#br0" timeOffset="-1881.001">1324 654 860 0 0,'0'0'4905'0'0,"0"0"-2869"0"0,1 5-1756 0 0,29 64 880 0 0,33 105 397 0 0,-53-157-235 0 0,2-38-613 0 0,-6 8-992 0 0,13-25 165 0 0,-5 6-38 0 0,2 0-1 0 0,1 1 1 0 0,1 1 0 0 0,2 1-1 0 0,1 0 1 0 0,1 1-1 0 0,2 2 1 0 0,25-23 156 0 0,-47 47-34 0 0,0 0 0 0 0,0 0-1 0 0,1 0 1 0 0,-1 0 0 0 0,1 0 0 0 0,-1 1-1 0 0,1-1 1 0 0,0 1 0 0 0,0 0 0 0 0,-1 0 0 0 0,1 0-1 0 0,0 0 1 0 0,0 0 0 0 0,0 1 0 0 0,0-1-1 0 0,0 1 1 0 0,0 0 0 0 0,0 0 0 0 0,0 0 0 0 0,0 0-1 0 0,0 1 1 0 0,0-1 0 0 0,0 1 0 0 0,0-1-1 0 0,0 1 1 0 0,0 0 0 0 0,0 0 0 0 0,-1 1-1 0 0,1-1 1 0 0,0 1 34 0 0,6 10 57 0 0,-1 0 0 0 0,0 1 0 0 0,-1 0 0 0 0,-1 0 0 0 0,0 1 0 0 0,0-1 0 0 0,-2 1 0 0 0,0 1 0 0 0,0-1-1 0 0,-1 0 1 0 0,0 12-57 0 0,2-4 12 0 0,4 223-2461 0 0,2-215-1576 0 0,5-29-273 0 0</inkml:trace>
  <inkml:trace contextRef="#ctx0" brushRef="#br0" timeOffset="-1612.004">2185 3 6989 0 0,'-3'-2'1167'0'0,"-3"7"5907"0"0,6 1-8168 0 0,46 249 253 0 0,-6-19 1037 0 0,-19 103-437 0 0,-19-195-2233 0 0,-6-129 1138 0 0,3-10-2918 0 0,1-14 468 0 0</inkml:trace>
  <inkml:trace contextRef="#ctx0" brushRef="#br0" timeOffset="-1365.994">1924 526 5653 0 0,'0'0'1732'0'0,"0"-2"-1352"0"0,4 2-380 0 0,1-2-260 0 0,4 0 164 0 0,9 0 96 0 0,4-5 216 0 0,14 1-76 0 0,10-2-48 0 0,3-5 8 0 0,14 3-100 0 0,-4-5-132 0 0,9-2-100 0 0,4 1-124 0 0,0 1-240 0 0,-14 0-420 0 0,-8 5-717 0 0,9-1-1555 0 0</inkml:trace>
  <inkml:trace contextRef="#ctx0" brushRef="#br0" timeOffset="-978.934">2934 444 156 0 0,'-70'1'11099'0'0,"60"1"-10982"0"0,0 0-1 0 0,0 0 1 0 0,1 1 0 0 0,-1 0-1 0 0,0 1 1 0 0,1 0 0 0 0,0 0-1 0 0,0 1 1 0 0,0 0 0 0 0,1 1-1 0 0,-1 0 1 0 0,1 0 0 0 0,1 1 0 0 0,-3 2-117 0 0,-6 10-42 0 0,1 0 0 0 0,1 1 1 0 0,0 0-1 0 0,2 1 0 0 0,0 1 0 0 0,2 0 1 0 0,0 0-1 0 0,1 1 0 0 0,1 0 1 0 0,-2 16 41 0 0,6-21-51 0 0,0 0 0 0 0,1 1 0 0 0,0-1 0 0 0,2 1 0 0 0,0 0 0 0 0,2 0 0 0 0,0 3 51 0 0,0-18-12 0 0,1-1 1 0 0,0 0-1 0 0,0 1 0 0 0,0-1 0 0 0,0 0 1 0 0,0 0-1 0 0,1 0 0 0 0,0 0 0 0 0,-1 0 1 0 0,1-1-1 0 0,0 1 0 0 0,0-1 0 0 0,0 0 1 0 0,1 1-1 0 0,-1-2 0 0 0,0 1 1 0 0,1 0-1 0 0,0-1 0 0 0,-1 1 0 0 0,1-1 1 0 0,0 0-1 0 0,-1 0 0 0 0,1-1 0 0 0,0 1 1 0 0,0-1-1 0 0,0 0 0 0 0,0 0 0 0 0,-1 0 1 0 0,1 0-1 0 0,0-1 0 0 0,0 1 0 0 0,0-1 1 0 0,-1 0-1 0 0,1 0 0 0 0,0-1 0 0 0,-1 1 1 0 0,1-1-1 0 0,-1 0 0 0 0,1 0 0 0 0,-1 0 1 0 0,1-1 11 0 0,25-15-17 0 0,-1-1-1 0 0,-1-2 1 0 0,-1-1 0 0 0,0-1 0 0 0,-2-1 0 0 0,-1-1 0 0 0,-1-1-1 0 0,-1-1 1 0 0,-1 0 0 0 0,-2-2 0 0 0,13-27 17 0 0,-22 42-36 0 0,39-84 161 0 0,-45 78 521 0 0,-3 19-106 0 0,0 1-117 0 0,0 0-201 0 0,-1 15-372 0 0,-16 46-622 0 0,16-54 765 0 0,-3 6-46 0 0,1 0-1 0 0,0 0 1 0 0,1 1 0 0 0,1-1-1 0 0,0 1 1 0 0,1-1-1 0 0,0 1 1 0 0,1-1-1 0 0,0 1 1 0 0,1-1-1 0 0,1 1 1 0 0,0-1 0 0 0,1 0-1 0 0,1 0 1 0 0,0-1-1 0 0,0 1 1 0 0,1-1-1 0 0,2 1 54 0 0,-6-9-272 0 0,1 0 0 0 0,0 0 0 0 0,0-1 0 0 0,0 1 0 0 0,0-1 0 0 0,1 1-1 0 0,-1-1 1 0 0,1 0 0 0 0,0-1 0 0 0,0 1 0 0 0,0-1 0 0 0,0 0-1 0 0,0 1 1 0 0,1-2 0 0 0,-1 1 0 0 0,0-1 0 0 0,1 1 0 0 0,0-1 0 0 0,-1 0-1 0 0,1-1 1 0 0,0 1 0 0 0,3-1 272 0 0,11-5-3023 0 0</inkml:trace>
  <inkml:trace contextRef="#ctx0" brushRef="#br0" timeOffset="-730.994">3362 444 7137 0 0,'0'12'2813'0'0,"9"261"188"0"0,21-17-4586 0 0,-27-234 426 0 0,-3-11-3284 0 0,3-19 363 0 0</inkml:trace>
  <inkml:trace contextRef="#ctx0" brushRef="#br0" timeOffset="-482.004">3421 72 1668 0 0,'-9'-5'7073'0'0,"9"5"-5637"0"0,0 0-1436 0 0,0 0-452 0 0,0 0-160 0 0,0 0 44 0 0,9 0-420 0 0,0 0-824 0 0,5 5-821 0 0</inkml:trace>
  <inkml:trace contextRef="#ctx0" brushRef="#br0" timeOffset="3806.158">4084 1877 4744 0 0,'5'123'4453'0'0,"30"55"-2475"0"0,-9-82-875 0 0,-27-100 3889 0 0,-24-53-4828 0 0,17 40-273 0 0,2 0 0 0 0,0-1 1 0 0,1 0-1 0 0,0 0 0 0 0,2 0 1 0 0,0 0-1 0 0,1-1 0 0 0,0 1 1 0 0,2-1-1 0 0,1 1 0 0 0,0-1 0 0 0,1 1 1 0 0,1 0-1 0 0,0 0 0 0 0,2-1 1 0 0,3-9 108 0 0,2 14-328 0 0,0 1 0 0 0,0 0 0 0 0,1 0 0 0 0,1 1 0 0 0,0 0 0 0 0,1 1 0 0 0,0 0 1 0 0,0 1-1 0 0,1 1 0 0 0,1 0 0 0 0,0 1 0 0 0,0 1 0 0 0,0 0 0 0 0,1 1 0 0 0,0 0 0 0 0,0 1 1 0 0,0 1-1 0 0,1 1 0 0 0,0 1 0 0 0,14-1 328 0 0,91-4-4499 0 0,-87 8 457 0 0</inkml:trace>
  <inkml:trace contextRef="#ctx0" brushRef="#br0" timeOffset="4216.147">4756 1883 9657 0 0,'0'2'2534'0'0,"0"8"-2419"0"0,0-4-22 0 0,0 0 0 0 0,1 0 0 0 0,0 0 1 0 0,0 0-1 0 0,0-1 0 0 0,0 1 0 0 0,1 0 1 0 0,0 0-1 0 0,1-1 0 0 0,-1 0 0 0 0,1 1 0 0 0,0-1 1 0 0,0 0-1 0 0,1 0 0 0 0,-1 0 0 0 0,1-1 1 0 0,3 4-94 0 0,-2-2-28 0 0,0-1 0 0 0,0 0 0 0 0,0 0 1 0 0,1 0-1 0 0,-1 0 0 0 0,1-1 0 0 0,0 0 1 0 0,1 0-1 0 0,-1-1 0 0 0,1 0 0 0 0,0 0 1 0 0,-1 0-1 0 0,1-1 0 0 0,0 0 0 0 0,0 0 1 0 0,1-1-1 0 0,-1 0 0 0 0,0 0 0 0 0,0-1 1 0 0,1 1-1 0 0,3-2 28 0 0,-6-2 8 0 0,1-1 1 0 0,0 1-1 0 0,-1-1 0 0 0,0-1 1 0 0,0 1-1 0 0,0-1 1 0 0,0 1-1 0 0,-1-1 0 0 0,0-1 1 0 0,0 1-1 0 0,0-1 1 0 0,-1 1-1 0 0,1-1 0 0 0,-1 0 1 0 0,0-2-9 0 0,10-13-210 0 0,-13 19 178 0 0,0 0 1 0 0,1 0-1 0 0,-1 0 0 0 0,1 0 1 0 0,0 0-1 0 0,-1 1 0 0 0,1-1 1 0 0,0 0-1 0 0,0 0 0 0 0,0 1 1 0 0,0-1-1 0 0,1 1 0 0 0,-1-1 1 0 0,0 1-1 0 0,1-1 0 0 0,-1 1 1 0 0,1 0-1 0 0,-1 0 0 0 0,1 0 1 0 0,-1 0-1 0 0,1 0 0 0 0,0 0 1 0 0,0 0-1 0 0,-1 0 0 0 0,1 1 1 0 0,0-1-1 0 0,0 1 1 0 0,0-1-1 0 0,0 1 0 0 0,0 0 1 0 0,0 0-1 0 0,0-1 0 0 0,0 2 1 0 0,-1-1-1 0 0,1 0 0 0 0,0 0 1 0 0,0 0-1 0 0,0 1 0 0 0,0-1 1 0 0,0 1-1 0 0,0 0 0 0 0,-1-1 1 0 0,1 1-1 0 0,0 0 0 0 0,0 0 1 0 0,-1 0-1 0 0,1 0 0 0 0,0 1 32 0 0,57 131 1921 0 0,-51-110-1749 0 0,13 55 218 0 0,-3 1-1 0 0,-3 1 1 0 0,-2 23-390 0 0,-8-72 56 0 0,9 253 314 0 0,-13-279-274 0 0,0-1 0 0 0,0 0 0 0 0,0 1 0 0 0,-1-1 0 0 0,0 1-1 0 0,0-1 1 0 0,0 1 0 0 0,0 0 0 0 0,-1-1 0 0 0,0 0 0 0 0,0 1 0 0 0,0-1 0 0 0,0 1 0 0 0,-1-1-1 0 0,1 0 1 0 0,-1 0 0 0 0,0 0 0 0 0,-1 0 0 0 0,1 0 0 0 0,-1 0 0 0 0,1-1 0 0 0,-1 1 0 0 0,0-1-1 0 0,-1 0 1 0 0,1 0 0 0 0,0 0 0 0 0,-1 0 0 0 0,0 0 0 0 0,1-1 0 0 0,-1 1 0 0 0,0-1 0 0 0,0 0 0 0 0,-1-1-1 0 0,-2 2-95 0 0,-1-3 38 0 0,1-1 1 0 0,0 1-1 0 0,-1-1 0 0 0,1-1 0 0 0,0 1 0 0 0,0-1 0 0 0,0-1 0 0 0,0 1 0 0 0,0-1 0 0 0,0 0 0 0 0,0-1 0 0 0,1 0 0 0 0,0 0 0 0 0,0 0 1 0 0,0-1-1 0 0,0 1 0 0 0,1-1 0 0 0,0-1 0 0 0,0 1 0 0 0,-3-4-38 0 0,-3-5-104 0 0,1-1-1 0 0,0 1 1 0 0,0-2 0 0 0,2 1 0 0 0,0-1-1 0 0,0-1 1 0 0,2 1 0 0 0,-1-3 104 0 0,2-3-218 0 0,0-1 0 0 0,1 0 1 0 0,2 0-1 0 0,0 0 1 0 0,1 0-1 0 0,1 0 0 0 0,2-1 1 0 0,3-17 217 0 0,-3 30-303 0 0,1-1 0 0 0,0 1 0 0 0,1 0 0 0 0,0 0 1 0 0,0 0-1 0 0,2 1 0 0 0,-1 0 0 0 0,1 0 0 0 0,1 0 0 0 0,4-5 303 0 0,60-44-5683 0 0,-21 39 1604 0 0</inkml:trace>
  <inkml:trace contextRef="#ctx0" brushRef="#br0" timeOffset="3033.139">2853 1852 1068 0 0,'-3'1'2353'0'0,"-59"33"7530"0"0,7 10-7337 0 0,54-42-2568 0 0,0 0 1 0 0,1 0-1 0 0,-1 0 0 0 0,0 0 1 0 0,1 0-1 0 0,-1 0 0 0 0,1 1 1 0 0,0-1-1 0 0,0 0 0 0 0,0 0 0 0 0,0 1 1 0 0,0-1-1 0 0,0 0 0 0 0,1 0 1 0 0,-1 0-1 0 0,1 1 0 0 0,-1-1 1 0 0,1 0-1 0 0,0 0 0 0 0,0 0 1 0 0,0 0-1 0 0,0 0 0 0 0,0 0 0 0 0,0 0 1 0 0,1-1-1 0 0,-1 1 0 0 0,1 0 1 0 0,-1-1-1 0 0,1 1 0 0 0,-1-1 1 0 0,1 1-1 0 0,0-1 0 0 0,0 0 0 0 0,0 0 1 0 0,1 1 21 0 0,-2-1-2 0 0,26 21-180 0 0,1-1 0 0 0,1-1 0 0 0,0-2 0 0 0,2 0 0 0 0,3-1 182 0 0,71 42-202 0 0,-102-58 225 0 0,-1 0-1 0 0,0-1 1 0 0,0 1-1 0 0,0 0 0 0 0,0 0 1 0 0,0 0-1 0 0,0 1 1 0 0,-1-1-1 0 0,1 0 1 0 0,0 1-1 0 0,0-1 1 0 0,-1 1-1 0 0,1-1 0 0 0,-1 1 1 0 0,0 0-1 0 0,1 0 1 0 0,-1 0-1 0 0,0 0 1 0 0,0 0-1 0 0,0 0 1 0 0,0 0-1 0 0,0 0 0 0 0,-1 0 1 0 0,1 0-1 0 0,-1 0 1 0 0,1 0-1 0 0,-1 1 1 0 0,0-1-1 0 0,0 0 1 0 0,0 0-1 0 0,0 1 0 0 0,0-1 1 0 0,0 0-1 0 0,-1 0 1 0 0,1 0-1 0 0,-1 1 1 0 0,0-1-1 0 0,0 1-22 0 0,-8 6 84 0 0,0 0 0 0 0,0-1 1 0 0,-1-1-1 0 0,0 1 0 0 0,0-2 0 0 0,-1 1 1 0 0,0-1-1 0 0,0-1 0 0 0,0 0 0 0 0,-6 1-84 0 0,10-3 2 0 0,-10 6-297 0 0,-1-2 0 0 0,0 0 1 0 0,-1 0-1 0 0,1-2 0 0 0,-1-1 0 0 0,0 0 0 0 0,-1-1 0 0 0,0-1 295 0 0,-3-22-6365 0 0,21-2 3263 0 0</inkml:trace>
  <inkml:trace contextRef="#ctx0" brushRef="#br0" timeOffset="3219.14">3403 1701 8145 0 0,'2'5'3863'0'0,"5"14"-3013"0"0,3 10-1171 0 0,60 144 1005 0 0,-51-112-551 0 0,-3 1 0 0 0,-3 1 1 0 0,-2-1-1 0 0,-3 2 0 0 0,-2 38-133 0 0,-5-69-434 0 0,0-22-71 0 0,0 0 0 0 0,-1 0 0 0 0,-1 0 1 0 0,1 0-1 0 0,-2 0 0 0 0,0 0 0 0 0,0 0 0 0 0,-1 0 0 0 0,-3 9 505 0 0,0-16-2785 0 0,-6-6-1527 0 0</inkml:trace>
  <inkml:trace contextRef="#ctx0" brushRef="#br0" timeOffset="3405.143">3083 2021 3360 0 0,'0'0'9781'0'0,"0"0"-8305"0"0,0 0-1476 0 0,0 0-760 0 0,9-2 212 0 0,9 0 444 0 0,18-4 104 0 0,18-7 420 0 0,23-8-420 0 0,13-6-76 0 0,9-8-752 0 0,0 1-660 0 0,-22 7-1212 0 0,13-2-1677 0 0</inkml:trace>
  <inkml:trace contextRef="#ctx0" brushRef="#br0" timeOffset="1434.149">160 1883 3284 0 0,'4'140'4675'0'0,"25"68"-2796"0"0,1-19-608 0 0,-30-158 1419 0 0,5-45-600 0 0,-22-369-2784 0 0,17 375 621 0 0,0 0 0 0 0,1 0 0 0 0,0 0 0 0 0,1 0 0 0 0,0 0 0 0 0,0 1 1 0 0,0-1-1 0 0,1 0 0 0 0,1 1 0 0 0,-1 0 0 0 0,1 0 0 0 0,0 0 0 0 0,0 0 0 0 0,1 1 1 0 0,0 0-1 0 0,0 0 0 0 0,1 0 0 0 0,0 0 0 0 0,0 1 0 0 0,0 0 0 0 0,0 0 0 0 0,1 1 0 0 0,0-1 1 0 0,0 1-1 0 0,0 1 0 0 0,0 0 0 0 0,1 0 0 0 0,-1 0 0 0 0,1 1 0 0 0,0 0 0 0 0,0 0 1 0 0,2 1 72 0 0,135-17-7681 0 0,-118 13 3603 0 0</inkml:trace>
  <inkml:trace contextRef="#ctx0" brushRef="#br0" timeOffset="1801.138">832 2137 4104 0 0,'17'0'6367'0'0,"16"-11"-6277"0"0,-18 5 579 0 0,-1 1-546 0 0,0 0-1 0 0,-1-1 0 0 0,0-1 0 0 0,0 0 0 0 0,-1-1 0 0 0,1 0 0 0 0,-2-1 1 0 0,1 0-1 0 0,-1-1 0 0 0,-1 0 0 0 0,0-1 0 0 0,0 0 0 0 0,-1-1 1 0 0,0 0-1 0 0,-1 0 0 0 0,-1-1 0 0 0,0 1 0 0 0,2-7-122 0 0,1-48 151 0 0,-29 64 54 0 0,5 6-305 0 0,-1 0-1 0 0,1 1 1 0 0,0 1-1 0 0,0 0 1 0 0,0 0-1 0 0,1 2 1 0 0,0 0-1 0 0,0 0 1 0 0,1 1-1 0 0,0 1 1 0 0,0 0-1 0 0,1 0 1 0 0,0 1-1 0 0,0 1 1 0 0,1 0-1 0 0,-1 3 101 0 0,-2-1-30 0 0,0 1 0 0 0,1 1 0 0 0,1 0 0 0 0,1 0 0 0 0,0 1 0 0 0,1 1 0 0 0,0-1 0 0 0,2 2 0 0 0,0-1 0 0 0,0 1 0 0 0,2 0 0 0 0,0 0 0 0 0,2 0 0 0 0,0 1 0 0 0,-1 18 30 0 0,3-31-36 0 0,0 0-1 0 0,0 0 1 0 0,1 0-1 0 0,0 0 1 0 0,0 0-1 0 0,0 0 1 0 0,0 0-1 0 0,1 0 1 0 0,0 0 0 0 0,1 0-1 0 0,0 0 1 0 0,-1 0-1 0 0,2 0 1 0 0,-1-1-1 0 0,1 1 1 0 0,-1-1-1 0 0,2 0 1 0 0,-1 1-1 0 0,0-2 1 0 0,1 1 0 0 0,0 0-1 0 0,0-1 1 0 0,1 1-1 0 0,-1-1 1 0 0,1 0-1 0 0,0-1 1 0 0,0 1-1 0 0,0-1 1 0 0,0 0-1 0 0,1 0 1 0 0,2 0 36 0 0,17 1-297 0 0,-1-2 0 0 0,0 0 0 0 0,1-2 0 0 0,-1 0-1 0 0,1-2 1 0 0,-1-1 0 0 0,0-1 0 0 0,0-1 0 0 0,0-1 0 0 0,0-1 0 0 0,-1-1 0 0 0,0-1 0 0 0,-1-1-1 0 0,0-1 1 0 0,-1-1 0 0 0,8-6 297 0 0,66-36-2196 0 0,32-29-1451 0 0</inkml:trace>
  <inkml:trace contextRef="#ctx0" brushRef="#br0" timeOffset="2199.138">1892 1747 536 0 0,'-102'35'9688'0'0,"-114"95"-5627"0"0,201-120-3916 0 0,0 1 1 0 0,1 0 0 0 0,0 1-1 0 0,0 0 1 0 0,1 1 0 0 0,1 1-1 0 0,1 0 1 0 0,0 1 0 0 0,0 0-1 0 0,1 0-145 0 0,9-13-34 0 0,0 0-1 0 0,0-1 1 0 0,0 1-1 0 0,0 0 1 0 0,0 0-1 0 0,1 0 1 0 0,-1 0-1 0 0,1 0 1 0 0,-1 0-1 0 0,1 0 1 0 0,0 0-1 0 0,-1 0 1 0 0,1 0-1 0 0,0 0 0 0 0,0 0 1 0 0,0 0-1 0 0,1 0 1 0 0,-1 0-1 0 0,1 0 1 0 0,-1 0-1 0 0,1 0 1 0 0,-1 0-1 0 0,1 0 1 0 0,0 0-1 0 0,0 0 1 0 0,0-1-1 0 0,0 1 1 0 0,0 0-1 0 0,0-1 1 0 0,1 1-1 0 0,-1 0 0 0 0,1-1 1 0 0,-1 0-1 0 0,1 1 1 0 0,-1-1-1 0 0,1 0 1 0 0,0 0-1 0 0,-1 0 1 0 0,1 0-1 0 0,0 0 1 0 0,0 0-1 0 0,0 0 1 0 0,0-1 34 0 0,88 8-655 0 0,-73-11 654 0 0,-1-1-1 0 0,-1-1 1 0 0,1 0 0 0 0,-1-1 0 0 0,1 0 0 0 0,-2-2-1 0 0,1 0 1 0 0,-1 0 0 0 0,0-1 0 0 0,-1-1-1 0 0,0 0 1 0 0,-1-1 0 0 0,0-1 0 0 0,0 0 0 0 0,-1 0-1 0 0,-1-1 1 0 0,0 0 0 0 0,5-12 1 0 0,0-28 2917 0 0,-22 65-2595 0 0,-7 71-1170 0 0,13-44 803 0 0,0-1 1 0 0,3 1 0 0 0,1-1-1 0 0,2 0 1 0 0,2 0 0 0 0,1 0-1 0 0,2-1 1 0 0,1 0-1 0 0,9 16 45 0 0,4 12 25 0 0,-11-34 31 0 0,0 0 1 0 0,-2 1-1 0 0,-2 0 0 0 0,-1 1 0 0 0,-1 0 1 0 0,-2 0-1 0 0,-1 1 0 0 0,-1 20-56 0 0,-5-47 57 0 0,1 0 0 0 0,-1-1 0 0 0,-1 1 0 0 0,1-1 0 0 0,-1 1 0 0 0,0-1 0 0 0,0 0 0 0 0,-1 0 0 0 0,0 0 1 0 0,0 0-1 0 0,0-1 0 0 0,-1 0 0 0 0,0 0 0 0 0,0 0 0 0 0,0 0 0 0 0,0-1 0 0 0,-1 0 0 0 0,0 0 0 0 0,0 0 0 0 0,0-1 0 0 0,0 0 0 0 0,0 0 0 0 0,-1 0 0 0 0,0-1 0 0 0,1 0 0 0 0,-1-1 0 0 0,0 1 0 0 0,0-1 0 0 0,-4 0-57 0 0,-1 0-227 0 0,-1 0 1 0 0,0-1-1 0 0,1-1 0 0 0,-1 0 0 0 0,1 0 0 0 0,-1-2 1 0 0,1 1-1 0 0,0-2 0 0 0,-1 1 0 0 0,2-2 0 0 0,-1 1 1 0 0,0-2-1 0 0,1 0 0 0 0,0 0 0 0 0,0-1 0 0 0,1 0 1 0 0,0-1-1 0 0,0 0 0 0 0,1 0 0 0 0,0-1 0 0 0,0 0 1 0 0,1-1-1 0 0,1 0 0 0 0,-1 0 0 0 0,1-1 0 0 0,1 0 1 0 0,0 0-1 0 0,1-1 227 0 0,-26-72-4803 0 0,25 51 1956 0 0</inkml:trace>
  <inkml:trace contextRef="#ctx0" brushRef="#br0" timeOffset="2515.135">2235 1988 5565 0 0,'0'0'2563'0'0,"0"0"-1122"0"0,0 6-687 0 0,35 147 1799 0 0,43 102-1424 0 0,-54-172-1095 0 0,-9-51-2758 0 0,-14-44-1601 0 0,-1-3 2115 0 0</inkml:trace>
  <inkml:trace contextRef="#ctx0" brushRef="#br0" timeOffset="2784.158">2262 1724 8509 0 0,'-9'-4'2716'0'0,"9"2"-1448"0"0,0 2-960 0 0,0 0-204 0 0,0-2-104 0 0,0 2-92 0 0,9-2-660 0 0,0-5-600 0 0,14-3-536 0 0,8-1-64 0 0,-4 1-469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8:58.326"/>
    </inkml:context>
    <inkml:brush xml:id="br0">
      <inkml:brushProperty name="width" value="0.1" units="cm"/>
      <inkml:brushProperty name="height" value="0.1" units="cm"/>
    </inkml:brush>
  </inkml:definitions>
  <inkml:trace contextRef="#ctx0" brushRef="#br0">2454 823 1748 0 0,'0'0'4096'0'0,"0"0"-1990"0"0,0 0-1109 0 0,0 16-313 0 0,18 323 2065 0 0,-4-77-1434 0 0,-6-268 1 0 0,-3-82-531 0 0,4 1-1009 0 0,3 0 1 0 0,3 1-1 0 0,5 1 0 0 0,7-13 224 0 0,-21 80-170 0 0,1 1-1 0 0,0 0 1 0 0,1 0-1 0 0,1 1 1 0 0,0 0-1 0 0,1 1 1 0 0,1 0-1 0 0,1 0 1 0 0,0 1-1 0 0,1 1 1 0 0,8-8 170 0 0,-19 20-73 0 0,1-1 0 0 0,0 0-1 0 0,-1 1 1 0 0,1-1 0 0 0,0 1 0 0 0,0 0 0 0 0,0 0 0 0 0,0 0-1 0 0,0 0 1 0 0,0 0 0 0 0,0 1 0 0 0,0 0 0 0 0,0-1 0 0 0,1 1-1 0 0,-1 0 1 0 0,0 0 0 0 0,0 1 0 0 0,0-1 0 0 0,0 1 0 0 0,0 0-1 0 0,0-1 1 0 0,0 1 0 0 0,0 1 0 0 0,0-1 0 0 0,0 0 0 0 0,0 1 0 0 0,-1-1-1 0 0,1 1 1 0 0,0 0 0 0 0,-1 0 0 0 0,2 1 73 0 0,71 75-4142 0 0,-69-70 3583 0 0,13 15-1710 0 0</inkml:trace>
  <inkml:trace contextRef="#ctx0" brushRef="#br0" timeOffset="401.699">3419 798 9145 0 0,'-129'-2'4618'0'0,"118"4"-4553"0"0,1 1 0 0 0,0 0 0 0 0,0 1 0 0 0,1 0 0 0 0,-1 0 0 0 0,1 1 0 0 0,0 1 0 0 0,0-1 0 0 0,0 1 0 0 0,1 1 0 0 0,0 0 0 0 0,0 0 0 0 0,1 0 0 0 0,0 1 1 0 0,0 0-1 0 0,1 1 0 0 0,-2 1-65 0 0,-1 5-59 0 0,0 0 0 0 0,1 0 0 0 0,0 1 0 0 0,2 0 0 0 0,-1 0 1 0 0,2 0-1 0 0,0 1 0 0 0,2 0 0 0 0,-1 0 0 0 0,2 0 0 0 0,0 0 0 0 0,1 0 1 0 0,1 1-1 0 0,1-1 0 0 0,1 12 59 0 0,-1-24-21 0 0,0 1-1 0 0,0-1 1 0 0,1 0-1 0 0,0 1 1 0 0,0-1-1 0 0,0 0 1 0 0,0 0 0 0 0,1 0-1 0 0,0-1 1 0 0,0 1-1 0 0,0 0 1 0 0,0-1-1 0 0,1 0 1 0 0,0 0 0 0 0,0 0-1 0 0,0 0 1 0 0,0-1-1 0 0,1 0 1 0 0,-1 1 0 0 0,1-2-1 0 0,0 1 1 0 0,0 0-1 0 0,0-1 1 0 0,0 0-1 0 0,0 0 1 0 0,0-1 0 0 0,1 1-1 0 0,-1-1 1 0 0,3 0 21 0 0,4 1-10 0 0,-1-1 1 0 0,1 0 0 0 0,0 0-1 0 0,-1-1 1 0 0,1-1-1 0 0,0 0 1 0 0,-1 0 0 0 0,1-1-1 0 0,-1-1 1 0 0,1 0-1 0 0,-1 0 1 0 0,0-1 0 0 0,6-3 9 0 0,5-8 50 0 0,-1-1 0 0 0,0 0 1 0 0,-1-2-1 0 0,-1 0 1 0 0,-1-1-1 0 0,0-1 1 0 0,-2 0-1 0 0,0-2 1 0 0,-1 0-1 0 0,-1 0 0 0 0,-2-1 1 0 0,6-13-51 0 0,-10 21 96 0 0,1 0-1 0 0,-2-1 1 0 0,0 1 0 0 0,-1-2-1 0 0,0 1 1 0 0,-2-1 0 0 0,0 0-1 0 0,0 0 1 0 0,-2 0 0 0 0,0-2-96 0 0,-25 89-1383 0 0,5-7 1284 0 0,-17 99-25 0 0,45-26-639 0 0,-9-131 529 0 0,0-1 1 0 0,1 1-1 0 0,0 0 1 0 0,-1 0-1 0 0,2-1 1 0 0,-1 1-1 0 0,0-1 1 0 0,1 0-1 0 0,0 1 1 0 0,0-1-1 0 0,0 0 1 0 0,1-1-1 0 0,-1 1 1 0 0,1-1-1 0 0,0 1 1 0 0,0-1-1 0 0,0 0 1 0 0,0-1-1 0 0,0 1 1 0 0,1-1-1 0 0,-1 0 0 0 0,1 0 1 0 0,0 0-1 0 0,0 0 1 0 0,2-1 233 0 0,19 1-2526 0 0,12-11-1546 0 0</inkml:trace>
  <inkml:trace contextRef="#ctx0" brushRef="#br0" timeOffset="1104.676">4267 748 380 0 0,'-89'41'10401'0'0,"71"-27"-10091"0"0,0 0 0 0 0,1 2 0 0 0,1 0 0 0 0,0 1 1 0 0,1 0-1 0 0,1 1 0 0 0,1 1 0 0 0,0 0 1 0 0,0 3-311 0 0,9-16-38 0 0,0 0 1 0 0,0 0-1 0 0,0 1 1 0 0,1-1-1 0 0,0 1 1 0 0,0 0-1 0 0,0 0 1 0 0,1 0-1 0 0,0 0 1 0 0,1 0-1 0 0,-1 1 0 0 0,2-1 1 0 0,-1 0-1 0 0,1 1 1 0 0,0-1-1 0 0,0 1 1 0 0,1-1-1 0 0,0 0 1 0 0,0 0-1 0 0,1 1 1 0 0,0-1-1 0 0,0 0 1 0 0,1 0-1 0 0,0 0 1 0 0,0-1-1 0 0,0 1 1 0 0,1-1-1 0 0,0 0 1 0 0,0 0-1 0 0,1 0 1 0 0,0 0-1 0 0,0-1 1 0 0,0 0-1 0 0,0 0 1 0 0,1 0-1 0 0,0 0 1 0 0,0-1-1 0 0,0 0 1 0 0,2 0 37 0 0,1 0 10 0 0,1-1 0 0 0,-1-1 0 0 0,1 1 0 0 0,0-1 0 0 0,0-1 0 0 0,0 0 0 0 0,0 0 0 0 0,0-1 0 0 0,0 0 0 0 0,0-1 0 0 0,0 0 0 0 0,0-1 0 0 0,0 0 0 0 0,0 0 0 0 0,0-1 0 0 0,-1-1 0 0 0,0 1 0 0 0,1-1-1 0 0,-1-1 1 0 0,-1 0 0 0 0,1 0 0 0 0,-1-1 0 0 0,0 0 0 0 0,3-3-10 0 0,4-4 136 0 0,-1 0 1 0 0,0-1-1 0 0,-1-1 0 0 0,-1 0 0 0 0,0-1 0 0 0,-1 0 0 0 0,-1-1 0 0 0,0 0 0 0 0,-1-1 0 0 0,-1 0 0 0 0,-1 0 0 0 0,0-2-136 0 0,3-104 1452 0 0,-10 125-1447 0 0,0-1 1 0 0,0 1-1 0 0,-1-1 0 0 0,1 1 0 0 0,0-1 1 0 0,0 1-1 0 0,-1-1 0 0 0,1 0 0 0 0,0 1 1 0 0,-1-1-1 0 0,1 1 0 0 0,0-1 0 0 0,-1 0 1 0 0,1 1-1 0 0,-1-1 0 0 0,1 0 1 0 0,-1 0-1 0 0,1 1 0 0 0,-1-1 0 0 0,1 0 1 0 0,0 0-1 0 0,-1 0 0 0 0,1 0 0 0 0,-1 0 1 0 0,1 1-1 0 0,-1-1 0 0 0,0 0 0 0 0,1 0 1 0 0,-1 0-1 0 0,1 0 0 0 0,-1 0 0 0 0,1-1 1 0 0,-1 1-1 0 0,1 0 0 0 0,-1 0 1 0 0,1 0-1 0 0,-1 0 0 0 0,1 0 0 0 0,0-1 1 0 0,-1 1-1 0 0,1 0 0 0 0,-1 0 0 0 0,1-1 1 0 0,-1 1-1 0 0,1 0 0 0 0,0-1 0 0 0,-1 1 1 0 0,1-1-1 0 0,0 1 0 0 0,-1 0 0 0 0,1-1 1 0 0,0 1-1 0 0,-1-1 0 0 0,1 1 1 0 0,0-1-1 0 0,0 0-5 0 0,-5 137-158 0 0,73 340-40 0 0,-68-469 192 0 0,1 9-1 0 0,-1-1 0 0 0,0 1 0 0 0,-1-1 0 0 0,-1 1 0 0 0,-1-1-1 0 0,0 0 1 0 0,0 0 0 0 0,-2 0 0 0 0,0 0 0 0 0,-1 1 7 0 0,-2 0 40 0 0,0 0-1 0 0,-1 0 1 0 0,-1-1-1 0 0,0-1 1 0 0,-1 1-1 0 0,-1-2 1 0 0,0 0 0 0 0,-1 0-1 0 0,0-1 1 0 0,-1-1-1 0 0,0 0 1 0 0,-1 0-1 0 0,0-2 1 0 0,-1 0 0 0 0,0-1-1 0 0,0 0 1 0 0,-1-2-1 0 0,1 0 1 0 0,-2 0-1 0 0,1-2 1 0 0,0 0 0 0 0,-1-1-1 0 0,-1-1-39 0 0,18-1-8 0 0,0-1 0 0 0,-1 0 0 0 0,1 0 0 0 0,0 0 0 0 0,0 0 0 0 0,-1 0 0 0 0,1 0 0 0 0,0 0 1 0 0,0 0-1 0 0,-1 0 0 0 0,1 0 0 0 0,0-1 0 0 0,0 1 0 0 0,-1-1 0 0 0,1 1 0 0 0,0-1 0 0 0,0 1 0 0 0,0-1 0 0 0,0 1 0 0 0,0-1 0 0 0,0 0 0 0 0,0 0 0 0 0,0 0 0 0 0,0 0 0 0 0,0 1 0 0 0,0-1 0 0 0,1 0 0 0 0,-1-1 0 0 0,0 1 0 0 0,1 0 0 0 0,-1 0 1 0 0,1 0-1 0 0,-1 0 0 0 0,1 0 0 0 0,-1-1 0 0 0,1 1 0 0 0,0 0 0 0 0,0 0 0 0 0,-1 0 0 0 0,1-1 0 0 0,0 1 0 0 0,0 0 0 0 0,0 0 0 0 0,0-1 0 0 0,1 1 0 0 0,-1-1 8 0 0,2-7-65 0 0,1 0 0 0 0,0 0 0 0 0,1 0 0 0 0,0 1 0 0 0,0-1 0 0 0,1 1 0 0 0,0 0 1 0 0,0 0-1 0 0,1 0 0 0 0,0 1 0 0 0,0 0 0 0 0,1 0 0 0 0,0 1 0 0 0,0 0 0 0 0,1 0 0 0 0,-1 0 0 0 0,1 1 0 0 0,1 0 0 0 0,6-3 65 0 0,1-2-35 0 0,463-284 811 0 0,-434 265-665 0 0,-7 8-2 0 0,0-2 1 0 0,-2-1 0 0 0,-1-2-1 0 0,-1-1 1 0 0,-1-2-1 0 0,-2-1 1 0 0,-1-2 0 0 0,-1-1-1 0 0,23-35-109 0 0,-46 57 64 0 0,-1 1-1 0 0,0-1 0 0 0,-1 0 1 0 0,0 0-1 0 0,-1 0 1 0 0,0 0-1 0 0,0-1 1 0 0,-2 0-1 0 0,1 1 1 0 0,-1-1-1 0 0,-1 0 0 0 0,0-1-63 0 0,-1 8 1 0 0,1 1-1 0 0,-1 0 1 0 0,0-1-1 0 0,0 1 1 0 0,0-1-1 0 0,0 1 0 0 0,-1 0 1 0 0,0 0-1 0 0,0 0 1 0 0,0 0-1 0 0,0 0 1 0 0,-1 0-1 0 0,0 1 1 0 0,1-1-1 0 0,-1 1 0 0 0,0 0 1 0 0,-1-1-1 0 0,1 1 1 0 0,-1 1-1 0 0,1-1 1 0 0,-1 0-1 0 0,0 1 1 0 0,0 0-1 0 0,0 0 0 0 0,0 0 1 0 0,0 1-1 0 0,0-1 1 0 0,-1 1-1 0 0,1 0 1 0 0,0 0-1 0 0,-1 0 1 0 0,0 1-1 0 0,-8-2-2 0 0,-1 2 0 0 0,1 0 0 0 0,-1 0 1 0 0,1 2-1 0 0,-1-1 0 0 0,1 2 0 0 0,0-1 0 0 0,0 2 1 0 0,0 0-1 0 0,0 1 0 0 0,1 0 0 0 0,-1 0 1 0 0,1 2-1 0 0,1-1 0 0 0,-1 2 0 0 0,1-1 1 0 0,0 2-1 0 0,1-1 0 0 0,-1 2 2 0 0,-9 8 20 0 0,1 1 0 0 0,1 1 0 0 0,0 1 0 0 0,2 0 1 0 0,1 1-1 0 0,0 1 0 0 0,2 0 0 0 0,0 1 0 0 0,-1 6-20 0 0,11-23-30 0 0,-1-1 0 0 0,1 1 0 0 0,0 0 0 0 0,0 0 0 0 0,1 0 0 0 0,0 0 0 0 0,1 0 1 0 0,-1 1-1 0 0,1-1 0 0 0,1 1 0 0 0,-1-1 0 0 0,1 0 0 0 0,0 1 0 0 0,1-1 0 0 0,0 1 0 0 0,0-1 0 0 0,1 0 0 0 0,0 1 0 0 0,0-1 1 0 0,0 0-1 0 0,1 0 0 0 0,0-1 0 0 0,1 1 0 0 0,0 0 30 0 0,11 4-221 0 0,1-2 0 0 0,0 0 0 0 0,1 0 0 0 0,-1-2 0 0 0,2 0 0 0 0,-1 0 0 0 0,1-2 0 0 0,0 0 0 0 0,0-2 0 0 0,0 0 0 0 0,1 0 0 0 0,-1-2 0 0 0,1 0 0 0 0,0-2 0 0 0,-1 0 0 0 0,1-1 0 0 0,-1 0 0 0 0,0-2 0 0 0,8-2 221 0 0,100-29-4909 0 0,-75 13 1900 0 0</inkml:trace>
  <inkml:trace contextRef="#ctx0" brushRef="#br0" timeOffset="-1819.994">686 754 3100 0 0,'-48'5'6048'0'0,"26"-4"-5276"0"0,-47 10 424 0 0,1 2 0 0 0,1 3-1 0 0,-15 7-1195 0 0,79-22 33 0 0,-22 7 179 0 0,0 1 0 0 0,0 1 0 0 0,1 1 0 0 0,1 1 0 0 0,0 1-1 0 0,-17 13-211 0 0,40-26-40 0 0,-1 1-1 0 0,0-1 0 0 0,0 0 0 0 0,1 1 0 0 0,-1-1 0 0 0,1 1 0 0 0,-1-1 1 0 0,0 1-1 0 0,1 0 0 0 0,-1-1 0 0 0,1 1 0 0 0,-1-1 0 0 0,1 1 0 0 0,0 0 1 0 0,-1 0-1 0 0,1-1 0 0 0,0 1 0 0 0,-1 0 0 0 0,1-1 0 0 0,0 1 0 0 0,0 0 1 0 0,0 0-1 0 0,-1 0 0 0 0,1-1 0 0 0,0 1 0 0 0,0 0 0 0 0,0 0 0 0 0,0 0 1 0 0,1-1-1 0 0,-1 1 0 0 0,0 0 0 0 0,0 0 0 0 0,0-1 0 0 0,1 1 0 0 0,-1 0 1 0 0,0 0-1 0 0,1-1 0 0 0,-1 1 0 0 0,0 0 0 0 0,1-1 0 0 0,-1 1 1 0 0,1 0-1 0 0,-1-1 0 0 0,1 1 0 0 0,-1-1 0 0 0,1 1 0 0 0,0-1 0 0 0,-1 1 1 0 0,1-1-1 0 0,0 1 0 0 0,-1-1 0 0 0,1 0 0 0 0,0 1 0 0 0,0-1 0 0 0,-1 0 1 0 0,1 0-1 0 0,0 0 0 0 0,0 1 0 0 0,-1-1 0 0 0,1 0 0 0 0,0 0 0 0 0,0 0 1 0 0,0 0-1 0 0,-1 0 0 0 0,1 0 0 0 0,0 0 0 0 0,0-1 0 0 0,0 1 41 0 0,4 2 199 0 0,340 84-861 0 0,-326-78 654 0 0,0 0-1 0 0,-1 1 0 0 0,-1 1 0 0 0,0 1 0 0 0,0 0 1 0 0,-1 1-1 0 0,11 11 9 0 0,-22-19 83 0 0,-1 0 1 0 0,0 0 0 0 0,0 1-1 0 0,-1 0 1 0 0,1-1 0 0 0,-1 1 0 0 0,0 0-1 0 0,0 0 1 0 0,-1 1 0 0 0,1-1-1 0 0,-1 1 1 0 0,-1-1 0 0 0,1 1-1 0 0,-1 0 1 0 0,0-1 0 0 0,0 1-1 0 0,0 0 1 0 0,-1 0 0 0 0,0 0-1 0 0,0 0 1 0 0,0-1 0 0 0,-1 1 0 0 0,0 0-1 0 0,0 0 1 0 0,-1-1 0 0 0,1 1-1 0 0,-1 0 1 0 0,-3 3-84 0 0,-2 4 121 0 0,-2-2 0 0 0,0 1 0 0 0,0-2 0 0 0,-1 1 1 0 0,-1-1-1 0 0,0 0 0 0 0,0-1 0 0 0,0-1 0 0 0,-1 0 0 0 0,-1 0 0 0 0,1-1 0 0 0,-1-1 1 0 0,0 0-1 0 0,-1 0 0 0 0,1-2 0 0 0,-1 1 0 0 0,0-2 0 0 0,-8 1-121 0 0,-1 0-56 0 0,-1 0 0 0 0,0-2 0 0 0,0-1-1 0 0,1-1 1 0 0,-1-1 0 0 0,0-1 0 0 0,0-1 0 0 0,1-1 0 0 0,0-1 0 0 0,0-1-1 0 0,0-1 1 0 0,1-1 0 0 0,-1-2 0 0 0,2 0 0 0 0,0 0 0 0 0,0-2-1 0 0,-2-3 57 0 0,-23-37-1547 0 0,46 50 1398 0 0,-1 1-1 0 0,1-1 0 0 0,0 1 0 0 0,0 0 0 0 0,0-1 0 0 0,0 1 1 0 0,0-1-1 0 0,0 1 0 0 0,1-1 0 0 0,-1 1 0 0 0,0 0 0 0 0,1-1 0 0 0,-1 1 1 0 0,1-1-1 0 0,-1 1 0 0 0,1 0 0 0 0,0 0 0 0 0,0-1 0 0 0,-1 1 0 0 0,1 0 1 0 0,0 0-1 0 0,0 0 0 0 0,0 0 0 0 0,0 0 0 0 0,0 0 0 0 0,1 0 0 0 0,-1 0 1 0 0,0 0-1 0 0,0 1 0 0 0,1-2 150 0 0,95-51-4399 0 0,-60 38 1915 0 0</inkml:trace>
  <inkml:trace contextRef="#ctx0" brushRef="#br0" timeOffset="-1317.002">1155 13 4652 0 0,'4'-12'3526'0'0,"-3"16"472"0"0,26 153-2775 0 0,-16-39-521 0 0,-6-1 0 0 0,-10 118-702 0 0,-70 516 121 0 0,57-615 126 0 0,7-41-90 0 0,9-73-3093 0 0,23-117-2162 0 0,-15 56 2244 0 0</inkml:trace>
  <inkml:trace contextRef="#ctx0" brushRef="#br0" timeOffset="-947.998">835 775 6369 0 0,'-11'0'3808'0'0,"29"-6"-1746"0"0,-9 3-2928 0 0,63-20 867 0 0,32-12-196 0 0,2 4 1 0 0,1 5-1 0 0,51-4 195 0 0,-10 26-5137 0 0,-119 7 2236 0 0</inkml:trace>
  <inkml:trace contextRef="#ctx0" brushRef="#br0" timeOffset="-464.999">1575 943 2520 0 0,'-14'24'3405'0'0,"-30"69"-909"0"0,40-83-2418 0 0,0 0-1 0 0,1 0 0 0 0,0 0 0 0 0,0 1 0 0 0,1-1 0 0 0,1 1 0 0 0,0-1 0 0 0,0 1 0 0 0,1 0 0 0 0,0 0 0 0 0,1-1 0 0 0,0 1 0 0 0,1-1 0 0 0,0 1 0 0 0,1-1 1 0 0,0 1-1 0 0,0-1 0 0 0,1 0 0 0 0,1-1 0 0 0,0 1 0 0 0,0-1 0 0 0,1 1-77 0 0,1-2 27 0 0,1-1 0 0 0,0 0 1 0 0,0-1-1 0 0,0 0 0 0 0,1 0 0 0 0,0 0 1 0 0,0-1-1 0 0,0-1 0 0 0,1 0 0 0 0,-1 0 1 0 0,1 0-1 0 0,0-1 0 0 0,0-1 0 0 0,1 0 1 0 0,-1 0-1 0 0,0-1 0 0 0,1-1 0 0 0,-1 1 1 0 0,1-2-1 0 0,-1 1 0 0 0,0-1 0 0 0,10-3-27 0 0,-4 1 76 0 0,-1-1 1 0 0,0 0-1 0 0,0-1 0 0 0,-1-1 0 0 0,1 0 0 0 0,-1-1 0 0 0,0 0 0 0 0,-1-1 0 0 0,0-1 0 0 0,0 0 0 0 0,-1-1 0 0 0,0 0 0 0 0,-1-1 0 0 0,0 0 0 0 0,0-1-76 0 0,1-5 48 0 0,1 0 0 0 0,-2-1 0 0 0,0 0 1 0 0,-1 0-1 0 0,-1-1 0 0 0,-1-1 0 0 0,-1 1 0 0 0,0-1 0 0 0,-2 0 0 0 0,2-13-48 0 0,-5 24-37 0 0,-1 0-1 0 0,0 0 0 0 0,0 0 0 0 0,-1 0 1 0 0,0 0-1 0 0,-1 0 0 0 0,0 0 1 0 0,0 0-1 0 0,-1 0 0 0 0,0 0 1 0 0,0 1-1 0 0,-1-1 0 0 0,-1 1 0 0 0,1-1 1 0 0,-1 1-1 0 0,-1 0 0 0 0,1 1 1 0 0,-1-1-1 0 0,-1 1 0 0 0,1 0 1 0 0,-1 0-1 0 0,-1 0 0 0 0,1 1 0 0 0,-1 0 1 0 0,-2-1 37 0 0,-1 1-54 0 0,0-1 0 0 0,0 2 0 0 0,-1-1 1 0 0,1 1-1 0 0,-1 1 0 0 0,-1 0 1 0 0,1 1-1 0 0,0 0 0 0 0,-1 1 0 0 0,0 0 1 0 0,1 0-1 0 0,-1 1 0 0 0,0 1 0 0 0,0 0 1 0 0,1 1-1 0 0,-1 0 0 0 0,0 1 0 0 0,0 0 1 0 0,-1 1 53 0 0,-8 3-110 0 0,1 0 0 0 0,0 2 0 0 0,0 0 1 0 0,0 2-1 0 0,1 0 0 0 0,1 0 1 0 0,0 2-1 0 0,0 1 0 0 0,1 0 1 0 0,-1 2 109 0 0,10-8-122 0 0,0 0 1 0 0,1 0 0 0 0,-1 0 0 0 0,1 1 0 0 0,1 0 0 0 0,0 1 0 0 0,0 0 0 0 0,1 0 0 0 0,-1 0 0 0 0,2 0 0 0 0,0 1 0 0 0,0 0 0 0 0,1-1 0 0 0,0 2 0 0 0,-1 6 121 0 0,4-13-149 0 0,0-1 1 0 0,0 1-1 0 0,0-1 0 0 0,1 1 1 0 0,0-1-1 0 0,0 1 0 0 0,0-1 1 0 0,0 0-1 0 0,0 1 0 0 0,0-1 1 0 0,1 0-1 0 0,0 0 1 0 0,0 0-1 0 0,0 0 0 0 0,0 0 1 0 0,0 0-1 0 0,0 0 0 0 0,1-1 1 0 0,-1 1-1 0 0,1-1 0 0 0,0 0 1 0 0,0 0-1 0 0,0 0 0 0 0,0 0 1 0 0,0 0-1 0 0,1-1 149 0 0,23 17-2077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8:56:46.062"/>
    </inkml:context>
    <inkml:brush xml:id="br0">
      <inkml:brushProperty name="width" value="0.35" units="cm"/>
      <inkml:brushProperty name="height" value="0.35" units="cm"/>
      <inkml:brushProperty name="color" value="#E71224"/>
      <inkml:brushProperty name="ignorePressure" value="1"/>
    </inkml:brush>
  </inkml:definitions>
  <inkml:trace contextRef="#ctx0" brushRef="#br0">4002 90,'-1'-1,"1"-1,0 1,-1-1,1 1,-1 0,1-1,-1 1,0-1,1 1,-1 0,0 0,0-1,0 1,0 0,0 0,0 0,0 0,-1 0,1 0,0 0,-1 1,1-1,0 0,-1 1,0-1,-44-13,34 11,-45-10,0 3,-1 2,-27 1,-179 1,191 6,-796 3,779-1,0 4,-11 5,58-4,1 1,0 3,0 1,1 2,-17 10,-54 32,-95 67,118-69,-263 170,228-137,-81 77,147-110,3 1,3 3,2 3,-37 58,17-9,5 3,-25 64,57-102,3 2,3 1,4 2,3 0,3 1,-3 62,-9 275,-6 46,23-366,-25 249,31-243,4 0,8 37,-1-89,2 0,3-1,2 0,2 0,18 40,-7-30,4-1,2-1,2-2,21 24,-1-7,4-2,3-3,10 5,-20-26,2-3,2-1,2-3,29 14,1-6,3-4,67 23,192 53,-183-72,1-7,2-8,103 5,389 17,317 40,-423 4,-84-13,646 91,-932-154,152-1,187-19,-407-4,1023-5,-968 1,63-13,-123 2,-1-4,65-21,30-24,-3-9,30-22,46-37,49-42,-196 99,-3-4,-4-7,-4-5,-4-5,11-19,-83 72,-3-2,-1-2,-2-2,-3-1,-2-2,-2-2,-2 0,-3-2,-2-1,0-10,11-53,-5-1,12-107,8-252,-34 148,-14 0,-15 1,-36-178,37 423,-4 0,-10-23,13 62,-3 1,-1 1,-3 0,-23-38,12 33,-3 0,-2 2,-1 2,-3 2,-2 1,-1 2,-15-9,-3 4,-1 2,-2 3,-2 3,-2 3,-38-12,-18-1,-2 6,-2 6,-120-17,-406-36,-884-11,-3 84,1202 16,59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6"/>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8:58:16.842"/>
    </inkml:context>
    <inkml:brush xml:id="br0">
      <inkml:brushProperty name="width" value="0.35" units="cm"/>
      <inkml:brushProperty name="height" value="0.35" units="cm"/>
      <inkml:brushProperty name="color" value="#E71224"/>
      <inkml:brushProperty name="ignorePressure" value="1"/>
    </inkml:brush>
  </inkml:definitions>
  <inkml:trace contextRef="#ctx0" brushRef="#br0">1695 354,'-340'-12,"223"11,-440 5,542-3,-96 8,94-6,-1 0,1 1,-1 0,1 2,0 0,12-3,1-1,0 1,-1-1,1 1,0 0,0 1,1-1,-1 1,1 0,-1 0,1 0,1 0,-1 0,-1 2,-4 11,1 0,0 0,-1 7,-10 25,-12 18,3 2,2 2,4 0,2 3,4 0,-81 439,48-80,37-321,-9 25,4-33,-1 63,15-36,6 0,20 129,29 352,-12-111,-13-105,12 97,2-239,40 115,86 245,-155-568,149 476,-101-334,176 465,-193-537,-35-93,434 1178,-109-283,-172-530,78 114,-103-251,11-5,10-8,61 58,-164-231,3-2,2-2,9 2,201 158,-89-77,-173-137,323 262,15-19,-307-225,181 118,111 47,-254-151,2-3,1-4,2-4,0-3,2-4,41 4,43-5,118-2,171-16,-326-3,3408-5,-2608 7,-728-8,-164 4,-1-3,0-1,0-2,9-4,55-24,-1-4,-3-5,13-11,83-55,-2-11,-25 9,-6-7,32-38,-107 81,-4-4,-3-3,-4-3,38-63,-67 78,-2-1,-4-2,18-54,-2-14,20-92,-49 129,-4 0,4-72,8-222,-28 308,7-105,52-497,33-63,-29-88,-20-443,-43 1070,2-64,12-453,-28-5,-22-632,26 1266,-12-71,-25-103,26 203,-3 1,-3 1,-16-35,14 54,-3 2,-1 1,-4 0,-29-40,-6 7,-3 3,-4 4,-4 2,-46-35,-85-58,-60-28,-218-115,378 249,-197-112,-109-35,198 114,-76-17,198 84,0 4,-2 5,-50-4,-32 4,-83 4,-361-34,301 10,-505-60,-2 34,-647 50,1162 20,-3160 2,3011 0,89 6,86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8"/>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9:01:36.979"/>
    </inkml:context>
    <inkml:brush xml:id="br0">
      <inkml:brushProperty name="width" value="0.35" units="cm"/>
      <inkml:brushProperty name="height" value="0.35" units="cm"/>
      <inkml:brushProperty name="color" value="#E71224"/>
      <inkml:brushProperty name="ignorePressure" value="1"/>
    </inkml:brush>
  </inkml:definitions>
  <inkml:trace contextRef="#ctx0" brushRef="#br0">4399 1,'-10'0,"0"2,-1-1,1 1,0 0,-3 2,-25 5,-203 36,-584 128,721-144,2 6,-94 44,130-47,1 3,1 3,2 3,-41 36,4 3,-88 73,-87 98,209-182,4 3,3 3,-7 17,-29 55,-16 46,-111 264,61-117,-35 33,-43 89,149-273,-27 99,34-34,11 3,-28 207,71-308,-88 531,93-477,5 123,18 211,2-339,-1-167,3 323,22 75,50 178,-31-346,30 72,104 294,-134-505,5-3,6-1,62 100,-43-103,5-4,39 39,-55-80,3-4,4-2,68 51,91 52,198 110,268 116,-299-191,194 63,-346-175,4-11,4-10,47-2,80-3,136-2,395 7,1022-28,-964-99,-7-62,-477 38,-4-20,250-93,-356 70,276-131,-577 216,-1-4,-2-3,26-21,-54 30,-1-2,-2-2,-2-1,0-2,21-30,8-22,-4-4,-3-2,15-42,139-314,-174 363,159-335,77-177,-223 470,-6-2,-6-2,-5-2,-7-2,-5 0,3-125,-15-45,-14 0,-13 0,-18-33,14 201,-7 0,-5 2,-23-54,-28-37,-24-30,-114-219,105 252,-11 5,-145-193,-176-177,-52-12,385 475,-61-48,85 95,-3 5,-50-30,-101-48,-95-36,128 74,-88-62,-156-83,179 130,-5 12,-6 13,-200-44,401 127,-372-96,267 78,-83-4,-42 13,-2 14,-191 17,472 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9:02:02.166"/>
    </inkml:context>
    <inkml:brush xml:id="br0">
      <inkml:brushProperty name="width" value="0.1" units="cm"/>
      <inkml:brushProperty name="height" value="0.1" units="cm"/>
      <inkml:brushProperty name="color" value="#E71224"/>
      <inkml:brushProperty name="ignorePressure" value="1"/>
    </inkml:brush>
  </inkml:definitions>
  <inkml:trace contextRef="#ctx0" brushRef="#br0">1 1749,'0'0,"8"-4,21-10,127-93,70-50,20-11,-12 8,-30 24,-38 29,-43 32,-37 26,-28 22,-24 15,-14 7,-10 6,-8 1</inkml:trace>
  <inkml:trace contextRef="#ctx0" brushRef="#br0" timeOffset="1368.473">938 866,'0'0,"0"0,5-4,35-21,1 2,1 2,0 1,37-10,-62 24,185-67,-158 60,0 1,1 3,30-2,-65 10,-1 0,1 1,-1 0,1 0,-1 1,2 1,-8-2,-1 1,1-1,-1 1,0 0,1 0,-1 0,0 0,0 1,0-1,0 1,0-1,0 1,0-1,0 1,0 0,-1 0,1 0,-1 0,0 0,1 1,-1-1,0 0,0 0,0 1,0 0,0 5,1 1,-1-1,0 1,-1-1,0 1,0 0,-1-1,0 1,-2 6,-4 15,-2 1,-2 0,3-6,-196 511,197-517</inkml:trace>
  <inkml:trace contextRef="#ctx0" brushRef="#br0" timeOffset="2232.882">2610 543,'0'0,"11"-18,28-36,2 2,3 2,2 1,2 3,2 1,2 3,2 3,40-23,-56 40,22-9,-45 25,-1 0,1 1,1 1,-1 0,14-2,-25 6,0-1,0 1,0-1,0 1,0 0,0 1,0-1,0 1,0 0,0 0,0 0,0 0,0 1,-1-1,1 1,0 0,-1 0,1 1,-1-1,0 1,0-1,0 1,0 0,-1 0,1 0,-1 1,1-1,-1 1,0-1,-1 1,1 0,0 0,-1-1,0 1,0 2,2 12,-1 0,0 0,-2-1,0 1,-1 0,-1 0,0 0,-2-1,-2 11,-13 45,-3 0,-29 62,-73 139,-17 41,134-298,-14 43,20-55,0 0,0 0,0 1,1-1,0 0,0 1,0-1,0 1,1-1,0 1,0-4,0 0,0 0,0 0,0 0,1 0,-1 0,1 0,-1 0,1 0,0-1,-1 1,1-1,0 1,0-1,0 0,0 0,0 1,1-2,-1 1,0 0,0 0,1-1,-1 1,0-1,1 1,11 1,0-1,-1 0,14 0,-17-1,29-1</inkml:trace>
  <inkml:trace contextRef="#ctx0" brushRef="#br0" timeOffset="2642.58">3409 2185,'0'0,"0"0,0 0,0 0,0 0,0 0,0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3T21:32:41.418"/>
    </inkml:context>
    <inkml:brush xml:id="br0">
      <inkml:brushProperty name="width" value="0.1" units="cm"/>
      <inkml:brushProperty name="height" value="0.1" units="cm"/>
    </inkml:brush>
  </inkml:definitions>
  <inkml:trace contextRef="#ctx0" brushRef="#br0">4 542 4048 0 0,'-3'78'2834'0'0,"27"-44"-1857"0"0,3 82 778 0 0,-22-72-1589 0 0,6 95-55 0 0,3 63-208 0 0,-13-58-12 0 0,2-139 74 0 0,-2-5 172 0 0,-1-16 870 0 0,1-36-1099 0 0,2 2 0 0 0,2-1 0 0 0,4 0 1 0 0,1 1-1 0 0,2 0 0 0 0,2 1 0 0 0,3 1 0 0 0,2 0 0 0 0,1 2 0 0 0,5-4 92 0 0,-17 34-50 0 0,1 0 0 0 0,1 1 1 0 0,0 0-1 0 0,0 0 0 0 0,2 1 0 0 0,0 0 1 0 0,0 1-1 0 0,2 1 0 0 0,0 0 0 0 0,0 1 1 0 0,15-9 49 0 0,-27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0,2 0-1 0 0,-2 0 0 0 0,0 0 0 0 0,0 0 0 0 0,1 0 0 0 0,-1-1 0 0 0,-1 2 7 0 0,10 18 252 0 0,49 184 350 0 0,-46-151-441 0 0,29 136-129 0 0,-25-116 28 0 0,-9-78 760 0 0,61-232 158 0 0,-55 205-1092 0 0,1 1-1 0 0,1 0 0 0 0,3 1 0 0 0,0 1 0 0 0,1 0 0 0 0,1 1 0 0 0,2 2 1 0 0,1 0-1 0 0,0 1 0 0 0,3 1 0 0 0,13-10 115 0 0,-37 31-15 0 0,1 0 1 0 0,-1 0-1 0 0,0 0 1 0 0,2 0-1 0 0,-2 1 1 0 0,1-1-1 0 0,0 1 1 0 0,-1-1-1 0 0,1 1 0 0 0,0 0 1 0 0,0 0-1 0 0,0 0 1 0 0,0 1-1 0 0,0-1 1 0 0,0 1-1 0 0,0-1 1 0 0,0 1-1 0 0,0 0 0 0 0,0 0 1 0 0,0 0-1 0 0,0 1 1 0 0,0-1-1 0 0,0 1 1 0 0,0 0-1 0 0,0-1 1 0 0,0 1-1 0 0,-1 1 0 0 0,2-1 1 0 0,-1 0-1 0 0,0 1 1 0 0,-1-1-1 0 0,1 1 1 0 0,-1 0-1 0 0,0 0 1 0 0,3 2 14 0 0,6 16 108 0 0,0 1 0 0 0,-1 1 1 0 0,-1 0-1 0 0,0 0 0 0 0,-2 1 1 0 0,-1 0-1 0 0,-1 0 0 0 0,-1 0 1 0 0,-1 1-1 0 0,-1-1 0 0 0,-2 20-108 0 0,5 13 125 0 0,17 198-995 0 0,-2-217-1356 0 0,6-33-2077 0 0,-12-14 1488 0 0</inkml:trace>
  <inkml:trace contextRef="#ctx0" brushRef="#br0" timeOffset="1">1554 707 6869 0 0,'-5'1'91'0'0,"1"1"1"0"0,0-1 0 0 0,0 1 0 0 0,0 0-1 0 0,1 0 1 0 0,-2 1 0 0 0,1-1-1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0,0-1-1 0 0,0 0 0 0 0,0-1 1 0 0,1 1-1 0 0,6 4 19 0 0,-5-6 43 0 0,0 0 0 0 0,0-1 0 0 0,1 0 1 0 0,1 0-1 0 0,-1-1 0 0 0,0 0 0 0 0,0 0 0 0 0,0-1 1 0 0,1 0-1 0 0,-1-1 0 0 0,2 0 0 0 0,-2 0 0 0 0,1-1 1 0 0,-1-1-1 0 0,1 1 0 0 0,-1-2 0 0 0,1 1 1 0 0,0-1-1 0 0,-1 0 0 0 0,1-1 0 0 0,-1 0 0 0 0,-1-1 1 0 0,1 0-1 0 0,0 0 0 0 0,-1-1 0 0 0,1 0 0 0 0,-1-1 1 0 0,0 1-1 0 0,-1-1 0 0 0,0-1 0 0 0,0 1 0 0 0,-1-1 1 0 0,1-1-1 0 0,-1 1 0 0 0,4-6-43 0 0,-6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0,-1 0 0 0 0,1 0 1 0 0,0 1-1 0 0,0 0 0 0 0,0 0 0 0 0,-1 1 0 0 0,0 0 1 0 0,0 0-1 0 0,-1 1 0 0 0,1 0 0 0 0,0 0 1 0 0,0 1-1 0 0,0 0 0 0 0,-1 0 0 0 0,1 1 1 0 0,0 0-1 0 0,-1 1 0 0 0,0 0 0 0 0,1 0 1 0 0,0 1-1 0 0,0 0 0 0 0,0 0 0 0 0,0 1 1 0 0,0 0-1 0 0,0 0 0 0 0,-4 3 80 0 0,1-2-113 0 0,0 0 0 0 0,0 1 0 0 0,1 0 0 0 0,0 0 1 0 0,-1 2-1 0 0,1-1 0 0 0,1 1 0 0 0,0 0 0 0 0,0 1 0 0 0,1 0 0 0 0,0 1 0 0 0,0-1 0 0 0,0 2 0 0 0,1-1 0 0 0,1 1 1 0 0,0 0-1 0 0,0 0 0 0 0,1 0 0 0 0,1 1 0 0 0,-1 0 0 0 0,2 0 0 0 0,-1 0 0 0 0,0 8 113 0 0,19 18-2325 0 0,-4-24 643 0 0</inkml:trace>
  <inkml:trace contextRef="#ctx0" brushRef="#br0" timeOffset="2">2364 685 5717 0 0,'-60'5'5203'0'0,"50"-3"-5051"0"0,0 0 0 0 0,0 1 0 0 0,0 0 0 0 0,0 1 0 0 0,1 0 0 0 0,0 1 0 0 0,0-1 0 0 0,0 2-1 0 0,1-1 1 0 0,-1 1 0 0 0,1 1 0 0 0,-1 1-152 0 0,3-2-55 0 0,1 1-1 0 0,0 0 0 0 0,0 0 1 0 0,1 0-1 0 0,0 0 0 0 0,0 1 1 0 0,0 0-1 0 0,1 0 0 0 0,0 0 1 0 0,1 0-1 0 0,-1 0 1 0 0,1 1-1 0 0,1-1 0 0 0,0 1 1 0 0,0-1-1 0 0,1 1 0 0 0,0-1 1 0 0,1 1-1 0 0,0-1 0 0 0,1 7 56 0 0,-1-10-32 0 0,1 0 0 0 0,0-1-1 0 0,-1 1 1 0 0,1-1-1 0 0,0 1 1 0 0,0-1-1 0 0,1 0 1 0 0,-1 0-1 0 0,1 0 1 0 0,0 0-1 0 0,0 0 1 0 0,0 0 0 0 0,0-1-1 0 0,1 0 1 0 0,0 1-1 0 0,-1-1 1 0 0,1-1-1 0 0,0 1 1 0 0,0 0-1 0 0,1-1 1 0 0,-1 0 0 0 0,2 0-1 0 0,-2 0 1 0 0,1-1-1 0 0,-1 0 1 0 0,1 1-1 0 0,0-2 1 0 0,0 1-1 0 0,-1 0 1 0 0,1-1 0 0 0,0 0-1 0 0,0 0 1 0 0,0-1-1 0 0,-1 1 1 0 0,1-1-1 0 0,0 0 1 0 0,1 0-1 0 0,-2 0 1 0 0,1-1 0 0 0,-1 0-1 0 0,1 0 1 0 0,-1 0-1 0 0,0 0 1 0 0,0-1-1 0 0,0 0 1 0 0,0 1-1 0 0,0-1 1 0 0,0-1 32 0 0,18-14 91 0 0,-2-1 0 0 0,0-1 0 0 0,-2 0 0 0 0,1-2 0 0 0,-3 0 0 0 0,0-1 0 0 0,-2-1 0 0 0,1 0 0 0 0,-3-1 0 0 0,0 0 0 0 0,-2-1 0 0 0,-1 0 0 0 0,-1 0 0 0 0,4-18-91 0 0,1-26-7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0,-1 1 0 0 0,2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0,3-1 0 0 0,0 0-1 0 0,2 0 1 0 0,1-1 0 0 0,1-1 0 0 0,3-1 0 0 0,0 0 0 0 0,13 15 63 0 0,-26-39-17 0 0,0 0 1 0 0,1 0-1 0 0,-1 0 0 0 0,1-1 1 0 0,0 1-1 0 0,1-1 0 0 0,-1-1 0 0 0,1 1 1 0 0,0-1-1 0 0,0 0 0 0 0,1-1 1 0 0,1 0-1 0 0,-2 0 0 0 0,1-1 0 0 0,1 0 1 0 0,-1 0-1 0 0,0 0 0 0 0,1-1 1 0 0,-1-1-1 0 0,1 0 0 0 0,1 0 1 0 0,-2 0-1 0 0,1-1 0 0 0,0 0 0 0 0,-1-1 1 0 0,1 0-1 0 0,0 0 0 0 0,0-1 1 0 0,0 0-1 0 0,-1-1 0 0 0,0 0 0 0 0,0 0 1 0 0,0-1-1 0 0,0 1 0 0 0,0-2 1 0 0,2 0 16 0 0,6-10 66 0 0,-1 0 0 0 0,-1-1 0 0 0,0 0 0 0 0,0-1 0 0 0,-2 0 0 0 0,0-1 0 0 0,-1 0 0 0 0,-2-1 0 0 0,0-1 0 0 0,7-17-66 0 0,-13 29 56 0 0,0 0-1 0 0,-1 1 1 0 0,0-1 0 0 0,0 0 0 0 0,-1-1 0 0 0,0 1 0 0 0,-1 0-1 0 0,1 0 1 0 0,-2 0 0 0 0,1 0 0 0 0,-1-1 0 0 0,-1 0-56 0 0,1 7 39 0 0,-1 0 0 0 0,0 0 1 0 0,0 0-1 0 0,0 1 0 0 0,0-1 1 0 0,0 1-1 0 0,-1-1 0 0 0,1 1 0 0 0,-1 0 1 0 0,0 0-1 0 0,1 0 0 0 0,-1 0 1 0 0,1 0-1 0 0,-1 1 0 0 0,1-1 1 0 0,-1 1-1 0 0,1 0 0 0 0,-1-1 1 0 0,0 1-1 0 0,1 0 0 0 0,-1 1 0 0 0,0-1 1 0 0,1 0-1 0 0,-1 1 0 0 0,1-1 1 0 0,-1 1-1 0 0,1 0 0 0 0,-1 0 1 0 0,1 0-1 0 0,0 0 0 0 0,-1 1 0 0 0,1-1 1 0 0,0 0-1 0 0,0 1 0 0 0,0 0 1 0 0,-1-1-1 0 0,1 1 0 0 0,0 0 1 0 0,0 0-1 0 0,0 1-39 0 0,-10 8-53 0 0,1 0 0 0 0,1 0-1 0 0,0 1 1 0 0,0 0 0 0 0,0 1 0 0 0,2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0,1 1-1 0 0,-1-1 1 0 0,0 0-1 0 0,1 0 0 0 0,0-1 1 0 0,-1 1 32 0 0,12 4-156 0 0,0 0 0 0 0,2-2 0 0 0,-1 0 1 0 0,-1 0-1 0 0,1-2 0 0 0,2 0 1 0 0,9-1 155 0 0,-13 0-437 0 0,2 0 1 0 0,-2-2-1 0 0,0 0 1 0 0,0-1-1 0 0,2-1 1 0 0,-2 0-1 0 0,0-1 1 0 0,0-1-1 0 0,0 0 1 0 0,0-1-1 0 0,-1-1 1 0 0,15-7 436 0 0,4-15-3618 0 0</inkml:trace>
  <inkml:trace contextRef="#ctx0" brushRef="#br0" timeOffset="3">3463 77 5288 0 0,'-7'4'5637'0'0,"3"51"-5630"0"0,65 419 1119 0 0,-36-353-1141 0 0,6-1-1 0 0,9 15 16 0 0,-40-133-1 0 0,3 9-228 0 0,-1 1 1 0 0,2-1 0 0 0,-1 0 0 0 0,2 0 0 0 0,0 0 0 0 0,1-1 0 0 0,-1 1-1 0 0,1-1 1 0 0,1 0 0 0 0,0-1 0 0 0,0 0 0 0 0,1 0 0 0 0,0 0-1 0 0,6 3 229 0 0,-12-11-217 0 0,0 0-1 0 0,1 1 0 0 0,-1-1 1 0 0,0 0-1 0 0,1 0 0 0 0,-1 0 0 0 0,0-1 1 0 0,1 1-1 0 0,-1 0 0 0 0,1-1 0 0 0,0 0 1 0 0,-1 1-1 0 0,1-1 0 0 0,-1 0 0 0 0,1-1 1 0 0,-1 1-1 0 0,1 0 0 0 0,-1-1 1 0 0,1 1-1 0 0,-1-1 0 0 0,1 0 0 0 0,-1 0 1 0 0,1 0-1 0 0,-1 0 0 0 0,0 0 0 0 0,1 0 1 0 0,0-1-1 0 0,-1 0 218 0 0,32-26-2735 0 0</inkml:trace>
  <inkml:trace contextRef="#ctx0" brushRef="#br0" timeOffset="4">4085 592 1696 0 0,'-12'7'5799'0'0,"-14"8"-721"0"0,23-14-5059 0 0,1 1 0 0 0,-1 0 0 0 0,1 0 0 0 0,-1 0 0 0 0,0 0 0 0 0,1 0 0 0 0,0 0 0 0 0,0 1 0 0 0,1-1 0 0 0,-1 1 0 0 0,0-1 0 0 0,1 1 0 0 0,0-1 0 0 0,-1 1 0 0 0,1 0 0 0 0,0 0 0 0 0,0 0 0 0 0,1 0 0 0 0,-1 0 0 0 0,0 0 1 0 0,1 2-20 0 0,2 11-24 0 0,1 1 1 0 0,0-1 0 0 0,1 0 0 0 0,1 0 0 0 0,0-1-1 0 0,2 0 1 0 0,0 0 0 0 0,0 0 0 0 0,2 0 0 0 0,-1-1 0 0 0,2-1-1 0 0,-1 0 1 0 0,2 0 0 0 0,1-1 0 0 0,-1 0 0 0 0,1-1-1 0 0,1 0 1 0 0,2 1 23 0 0,7 10-10 0 0,-8-8 9 0 0,64 83 107 0 0,-77-94-62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0,-78 22-818 0 0,67-20 247 0 0,0-1 0 0 0,-1-1 0 0 0,0 0 1 0 0,1-1-1 0 0,0-1 0 0 0,0 0 1 0 0,0-1-1 0 0,-1 0 0 0 0,1-2 0 0 0,0 1 1 0 0,1-2-1 0 0,-15-6 571 0 0,-18-15-4226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1T07:58:16.548"/>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1T07:58:16.54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09"/>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1T07:58:16.550"/>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1">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2">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3">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4">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76"/>
    </inkml:context>
    <inkml:brush xml:id="br0">
      <inkml:brushProperty name="width" value="0.1" units="cm"/>
      <inkml:brushProperty name="height" value="0.1" units="cm"/>
    </inkml:brush>
  </inkml:definitions>
  <inkml:trace contextRef="#ctx0" brushRef="#br0">4 542 4048 0 0,'-3'78'2834'0'0,"27"-44"-1857"0"0,3 82 778 0 0,-22-72-1589 0 0,6 95-55 0 0,3 63-208 0 0,-13-58-12 0 0,2-139 74 0 0,-2-5 172 0 0,-1-16 870 0 0,1-36-1099 0 0,2 2 0 0 0,2-1 0 0 0,4 0 1 0 0,1 1-1 0 0,2 0 0 0 0,2 1 0 0 0,3 1 0 0 0,2 0 0 0 0,1 2 0 0 0,5-4 92 0 0,-17 34-50 0 0,1 0 0 0 0,1 1 1 0 0,0 0-1 0 0,0 0 0 0 0,2 1 0 0 0,0 0 1 0 0,0 1-1 0 0,2 1 0 0 0,0 0 0 0 0,0 1 1 0 0,15-9 49 0 0,-27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0,2 0-1 0 0,-2 0 0 0 0,0 0 0 0 0,0 0 0 0 0,1 0 0 0 0,-1-1 0 0 0,-1 2 7 0 0,10 18 252 0 0,49 184 350 0 0,-46-151-441 0 0,29 136-129 0 0,-25-116 28 0 0,-9-78 760 0 0,61-232 158 0 0,-55 205-1092 0 0,1 1-1 0 0,1 0 0 0 0,3 1 0 0 0,0 1 0 0 0,1 0 0 0 0,1 1 0 0 0,2 2 1 0 0,1 0-1 0 0,0 1 0 0 0,3 1 0 0 0,13-10 115 0 0,-37 31-15 0 0,1 0 1 0 0,-1 0-1 0 0,0 0 1 0 0,2 0-1 0 0,-2 1 1 0 0,1-1-1 0 0,0 1 1 0 0,-1-1-1 0 0,1 1 0 0 0,0 0 1 0 0,0 0-1 0 0,0 0 1 0 0,0 1-1 0 0,0-1 1 0 0,0 1-1 0 0,0-1 1 0 0,0 1-1 0 0,0 0 0 0 0,0 0 1 0 0,0 0-1 0 0,0 1 1 0 0,0-1-1 0 0,0 1 1 0 0,0 0-1 0 0,0-1 1 0 0,0 1-1 0 0,-1 1 0 0 0,2-1 1 0 0,-1 0-1 0 0,0 1 1 0 0,-1-1-1 0 0,1 1 1 0 0,-1 0-1 0 0,0 0 1 0 0,3 2 14 0 0,6 16 108 0 0,0 1 0 0 0,-1 1 1 0 0,-1 0-1 0 0,0 0 0 0 0,-2 1 1 0 0,-1 0-1 0 0,-1 0 0 0 0,-1 0 1 0 0,-1 1-1 0 0,-1-1 0 0 0,-2 20-108 0 0,5 13 125 0 0,17 198-995 0 0,-2-217-1356 0 0,6-33-2077 0 0,-12-14 1488 0 0</inkml:trace>
  <inkml:trace contextRef="#ctx0" brushRef="#br0" timeOffset="1">1554 707 6869 0 0,'-5'1'91'0'0,"1"1"1"0"0,0-1 0 0 0,0 1 0 0 0,0 0-1 0 0,1 0 1 0 0,-2 1 0 0 0,1-1-1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0,0-1-1 0 0,0 0 0 0 0,0-1 1 0 0,1 1-1 0 0,6 4 19 0 0,-5-6 43 0 0,0 0 0 0 0,0-1 0 0 0,1 0 1 0 0,1 0-1 0 0,-1-1 0 0 0,0 0 0 0 0,0 0 0 0 0,0-1 1 0 0,1 0-1 0 0,-1-1 0 0 0,2 0 0 0 0,-2 0 0 0 0,1-1 1 0 0,-1-1-1 0 0,1 1 0 0 0,-1-2 0 0 0,1 1 1 0 0,0-1-1 0 0,-1 0 0 0 0,1-1 0 0 0,-1 0 0 0 0,-1-1 1 0 0,1 0-1 0 0,0 0 0 0 0,-1-1 0 0 0,1 0 0 0 0,-1-1 1 0 0,0 1-1 0 0,-1-1 0 0 0,0-1 0 0 0,0 1 0 0 0,-1-1 1 0 0,1-1-1 0 0,-1 1 0 0 0,4-6-43 0 0,-6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0,-1 0 0 0 0,1 0 1 0 0,0 1-1 0 0,0 0 0 0 0,0 0 0 0 0,-1 1 0 0 0,0 0 1 0 0,0 0-1 0 0,-1 1 0 0 0,1 0 0 0 0,0 0 1 0 0,0 1-1 0 0,0 0 0 0 0,-1 0 0 0 0,1 1 1 0 0,0 0-1 0 0,-1 1 0 0 0,0 0 0 0 0,1 0 1 0 0,0 1-1 0 0,0 0 0 0 0,0 0 0 0 0,0 1 1 0 0,0 0-1 0 0,0 0 0 0 0,-4 3 80 0 0,1-2-113 0 0,0 0 0 0 0,0 1 0 0 0,1 0 0 0 0,0 0 1 0 0,-1 2-1 0 0,1-1 0 0 0,1 1 0 0 0,0 0 0 0 0,0 1 0 0 0,1 0 0 0 0,0 1 0 0 0,0-1 0 0 0,0 2 0 0 0,1-1 0 0 0,1 1 1 0 0,0 0-1 0 0,0 0 0 0 0,1 0 0 0 0,1 1 0 0 0,-1 0 0 0 0,2 0 0 0 0,-1 0 0 0 0,0 8 113 0 0,19 18-2325 0 0,-4-24 643 0 0</inkml:trace>
  <inkml:trace contextRef="#ctx0" brushRef="#br0" timeOffset="2">2364 685 5717 0 0,'-60'5'5203'0'0,"50"-3"-5051"0"0,0 0 0 0 0,0 1 0 0 0,0 0 0 0 0,0 1 0 0 0,1 0 0 0 0,0 1 0 0 0,0-1 0 0 0,0 2-1 0 0,1-1 1 0 0,-1 1 0 0 0,1 1 0 0 0,-1 1-152 0 0,3-2-55 0 0,1 1-1 0 0,0 0 0 0 0,0 0 1 0 0,1 0-1 0 0,0 0 0 0 0,0 1 1 0 0,0 0-1 0 0,1 0 0 0 0,0 0 1 0 0,1 0-1 0 0,-1 0 1 0 0,1 1-1 0 0,1-1 0 0 0,0 1 1 0 0,0-1-1 0 0,1 1 0 0 0,0-1 1 0 0,1 1-1 0 0,0-1 0 0 0,1 7 56 0 0,-1-10-32 0 0,1 0 0 0 0,0-1-1 0 0,-1 1 1 0 0,1-1-1 0 0,0 1 1 0 0,0-1-1 0 0,1 0 1 0 0,-1 0-1 0 0,1 0 1 0 0,0 0-1 0 0,0 0 1 0 0,0 0 0 0 0,0-1-1 0 0,1 0 1 0 0,0 1-1 0 0,-1-1 1 0 0,1-1-1 0 0,0 1 1 0 0,0 0-1 0 0,1-1 1 0 0,-1 0 0 0 0,2 0-1 0 0,-2 0 1 0 0,1-1-1 0 0,-1 0 1 0 0,1 1-1 0 0,0-2 1 0 0,0 1-1 0 0,-1 0 1 0 0,1-1 0 0 0,0 0-1 0 0,0 0 1 0 0,0-1-1 0 0,-1 1 1 0 0,1-1-1 0 0,0 0 1 0 0,1 0-1 0 0,-2 0 1 0 0,1-1 0 0 0,-1 0-1 0 0,1 0 1 0 0,-1 0-1 0 0,0 0 1 0 0,0-1-1 0 0,0 0 1 0 0,0 1-1 0 0,0-1 1 0 0,0-1 32 0 0,18-14 91 0 0,-2-1 0 0 0,0-1 0 0 0,-2 0 0 0 0,1-2 0 0 0,-3 0 0 0 0,0-1 0 0 0,-2-1 0 0 0,1 0 0 0 0,-3-1 0 0 0,0 0 0 0 0,-2-1 0 0 0,-1 0 0 0 0,-1 0 0 0 0,4-18-91 0 0,1-26-7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0,-1 1 0 0 0,2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0,3-1 0 0 0,0 0-1 0 0,2 0 1 0 0,1-1 0 0 0,1-1 0 0 0,3-1 0 0 0,0 0 0 0 0,13 15 63 0 0,-26-39-17 0 0,0 0 1 0 0,1 0-1 0 0,-1 0 0 0 0,1-1 1 0 0,0 1-1 0 0,1-1 0 0 0,-1-1 0 0 0,1 1 1 0 0,0-1-1 0 0,0 0 0 0 0,1-1 1 0 0,1 0-1 0 0,-2 0 0 0 0,1-1 0 0 0,1 0 1 0 0,-1 0-1 0 0,0 0 0 0 0,1-1 1 0 0,-1-1-1 0 0,1 0 0 0 0,1 0 1 0 0,-2 0-1 0 0,1-1 0 0 0,0 0 0 0 0,-1-1 1 0 0,1 0-1 0 0,0 0 0 0 0,0-1 1 0 0,0 0-1 0 0,-1-1 0 0 0,0 0 0 0 0,0 0 1 0 0,0-1-1 0 0,0 1 0 0 0,0-2 1 0 0,2 0 16 0 0,6-10 66 0 0,-1 0 0 0 0,-1-1 0 0 0,0 0 0 0 0,0-1 0 0 0,-2 0 0 0 0,0-1 0 0 0,-1 0 0 0 0,-2-1 0 0 0,0-1 0 0 0,7-17-66 0 0,-13 29 56 0 0,0 0-1 0 0,-1 1 1 0 0,0-1 0 0 0,0 0 0 0 0,-1-1 0 0 0,0 1 0 0 0,-1 0-1 0 0,1 0 1 0 0,-2 0 0 0 0,1 0 0 0 0,-1-1 0 0 0,-1 0-56 0 0,1 7 39 0 0,-1 0 0 0 0,0 0 1 0 0,0 0-1 0 0,0 1 0 0 0,0-1 1 0 0,0 1-1 0 0,-1-1 0 0 0,1 1 0 0 0,-1 0 1 0 0,0 0-1 0 0,1 0 0 0 0,-1 0 1 0 0,1 0-1 0 0,-1 1 0 0 0,1-1 1 0 0,-1 1-1 0 0,1 0 0 0 0,-1-1 1 0 0,0 1-1 0 0,1 0 0 0 0,-1 1 0 0 0,0-1 1 0 0,1 0-1 0 0,-1 1 0 0 0,1-1 1 0 0,-1 1-1 0 0,1 0 0 0 0,-1 0 1 0 0,1 0-1 0 0,0 0 0 0 0,-1 1 0 0 0,1-1 1 0 0,0 0-1 0 0,0 1 0 0 0,0 0 1 0 0,-1-1-1 0 0,1 1 0 0 0,0 0 1 0 0,0 0-1 0 0,0 1-39 0 0,-10 8-53 0 0,1 0 0 0 0,1 0-1 0 0,0 1 1 0 0,0 0 0 0 0,0 1 0 0 0,2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0,1 1-1 0 0,-1-1 1 0 0,0 0-1 0 0,1 0 0 0 0,0-1 1 0 0,-1 1 32 0 0,12 4-156 0 0,0 0 0 0 0,2-2 0 0 0,-1 0 1 0 0,-1 0-1 0 0,1-2 0 0 0,2 0 1 0 0,9-1 155 0 0,-13 0-437 0 0,2 0 1 0 0,-2-2-1 0 0,0 0 1 0 0,0-1-1 0 0,2-1 1 0 0,-2 0-1 0 0,0-1 1 0 0,0-1-1 0 0,0 0 1 0 0,0-1-1 0 0,-1-1 1 0 0,15-7 436 0 0,4-15-3618 0 0</inkml:trace>
  <inkml:trace contextRef="#ctx0" brushRef="#br0" timeOffset="3">3463 77 5288 0 0,'-7'4'5637'0'0,"3"51"-5630"0"0,65 419 1119 0 0,-36-353-1141 0 0,6-1-1 0 0,9 15 16 0 0,-40-133-1 0 0,3 9-228 0 0,-1 1 1 0 0,2-1 0 0 0,-1 0 0 0 0,2 0 0 0 0,0 0 0 0 0,1-1 0 0 0,-1 1-1 0 0,1-1 1 0 0,1 0 0 0 0,0-1 0 0 0,0 0 0 0 0,1 0 0 0 0,0 0-1 0 0,6 3 229 0 0,-12-11-217 0 0,0 0-1 0 0,1 1 0 0 0,-1-1 1 0 0,0 0-1 0 0,1 0 0 0 0,-1 0 0 0 0,0-1 1 0 0,1 1-1 0 0,-1 0 0 0 0,1-1 0 0 0,0 0 1 0 0,-1 1-1 0 0,1-1 0 0 0,-1 0 0 0 0,1-1 1 0 0,-1 1-1 0 0,1 0 0 0 0,-1-1 1 0 0,1 1-1 0 0,-1-1 0 0 0,1 0 0 0 0,-1 0 1 0 0,1 0-1 0 0,-1 0 0 0 0,0 0 0 0 0,1 0 1 0 0,0-1-1 0 0,-1 0 218 0 0,32-26-2735 0 0</inkml:trace>
  <inkml:trace contextRef="#ctx0" brushRef="#br0" timeOffset="4">4085 592 1696 0 0,'-12'7'5799'0'0,"-14"8"-721"0"0,23-14-5059 0 0,1 1 0 0 0,-1 0 0 0 0,1 0 0 0 0,-1 0 0 0 0,0 0 0 0 0,1 0 0 0 0,0 0 0 0 0,0 1 0 0 0,1-1 0 0 0,-1 1 0 0 0,0-1 0 0 0,1 1 0 0 0,0-1 0 0 0,-1 1 0 0 0,1 0 0 0 0,0 0 0 0 0,0 0 0 0 0,1 0 0 0 0,-1 0 0 0 0,0 0 1 0 0,1 2-20 0 0,2 11-24 0 0,1 1 1 0 0,0-1 0 0 0,1 0 0 0 0,1 0 0 0 0,0-1-1 0 0,2 0 1 0 0,0 0 0 0 0,0 0 0 0 0,2 0 0 0 0,-1-1 0 0 0,2-1-1 0 0,-1 0 1 0 0,2 0 0 0 0,1-1 0 0 0,-1 0 0 0 0,1-1-1 0 0,1 0 1 0 0,2 1 23 0 0,7 10-10 0 0,-8-8 9 0 0,64 83 107 0 0,-77-94-62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0,-78 22-818 0 0,67-20 247 0 0,0-1 0 0 0,-1-1 0 0 0,0 0 1 0 0,1-1-1 0 0,0-1 0 0 0,0 0 1 0 0,0-1-1 0 0,-1 0 0 0 0,1-2 0 0 0,0 1 1 0 0,1-2-1 0 0,-15-6 571 0 0,-18-15-4226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1"/>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2"/>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3"/>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1">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2">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3">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4">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0:52.928"/>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11"/>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51:52.708"/>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1">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2">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3">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4">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5">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6">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7">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8">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9">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10">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9:21.529"/>
    </inkml:context>
    <inkml:brush xml:id="br0">
      <inkml:brushProperty name="width" value="0.1" units="cm"/>
      <inkml:brushProperty name="height" value="0.1" units="cm"/>
    </inkml:brush>
  </inkml:definitions>
  <inkml:trace contextRef="#ctx0" brushRef="#br0">542 626 3572 0 0,'-7'-9'8108'0'0,"-22"-13"-7196"0"0,-102-39 2558 0 0,123 59-3488 0 0,-1 1 0 0 0,1 0 0 0 0,0 0-1 0 0,-1 0 1 0 0,1 1 0 0 0,-1 0 0 0 0,1 1-1 0 0,0 0 1 0 0,-1 0 0 0 0,1 1 0 0 0,0 0 0 0 0,0 0-1 0 0,0 1 1 0 0,0 0 0 0 0,0 1 0 0 0,-1 1 18 0 0,-8 4-122 0 0,0 2 1 0 0,1 0-1 0 0,1 1 1 0 0,0 1-1 0 0,0 0 1 0 0,1 1-1 0 0,1 0 1 0 0,0 1-1 0 0,1 1 1 0 0,1 0-1 0 0,1 0 1 0 0,0 1-1 0 0,1 1 1 0 0,0-1-1 0 0,2 1 1 0 0,0 1-1 0 0,1 0 1 0 0,1 0-1 0 0,1 0 1 0 0,1 0-1 0 0,0 0 1 0 0,1 1-1 0 0,1-1 1 0 0,1 1-1 0 0,2 13 122 0 0,0-27-37 0 0,1 0 1 0 0,0 0-1 0 0,0 0 0 0 0,0-1 0 0 0,1 0 1 0 0,-1 1-1 0 0,1-1 0 0 0,0 0 0 0 0,1-1 1 0 0,-1 1-1 0 0,1-1 0 0 0,0 0 0 0 0,0 0 1 0 0,1 0-1 0 0,-1-1 0 0 0,1 1 0 0 0,-1-1 1 0 0,1-1-1 0 0,0 1 0 0 0,0-1 0 0 0,0 0 1 0 0,1-1-1 0 0,-1 1 0 0 0,0-1 0 0 0,1 0 1 0 0,-1-1-1 0 0,1 0 0 0 0,-1 0 0 0 0,1 0 1 0 0,-1-1-1 0 0,0 1 0 0 0,1-2 0 0 0,-1 1 37 0 0,13-3 48 0 0,-1 0-1 0 0,0-2 1 0 0,0 0-1 0 0,0-1 1 0 0,-1 0-1 0 0,0-2 1 0 0,0 0-1 0 0,-1-1 1 0 0,0-1-1 0 0,-1 0 1 0 0,0-1-1 0 0,-1 0 1 0 0,-1-1-1 0 0,0-1 1 0 0,0 0-1 0 0,-1-1 1 0 0,-1 0-1 0 0,9-17-47 0 0,-9 18 116 0 0,-1-1 0 0 0,0 0-1 0 0,-2 0 1 0 0,1-1 0 0 0,-2 0 0 0 0,0-1 0 0 0,-1 1-1 0 0,-1-1 1 0 0,3-15-116 0 0,-8 32 18 0 0,-1 0 0 0 0,1 0 1 0 0,-1 0-1 0 0,1 0 0 0 0,0 0 0 0 0,-1 0 0 0 0,1 0 0 0 0,-1 0 0 0 0,1 0 0 0 0,-1 0 0 0 0,1 0 0 0 0,0 0 1 0 0,-1 0-1 0 0,1 0 0 0 0,-1 0 0 0 0,1-1 0 0 0,0 1 0 0 0,-1 0 0 0 0,1 0 0 0 0,-1 0 0 0 0,1-1 0 0 0,0 1 0 0 0,-1 0 1 0 0,1 0-1 0 0,0-1 0 0 0,-1 1 0 0 0,1 0 0 0 0,0-1 0 0 0,0 1 0 0 0,-1-1 0 0 0,1 1 0 0 0,0 0 0 0 0,0-1 1 0 0,0 1-1 0 0,0-1 0 0 0,-1 1 0 0 0,1 0 0 0 0,0-1 0 0 0,0 1 0 0 0,0-1 0 0 0,0 1 0 0 0,0-1 0 0 0,0 1 1 0 0,0 0-1 0 0,0-1 0 0 0,0 1 0 0 0,0-1 0 0 0,0 1 0 0 0,1-1 0 0 0,-1 1 0 0 0,0 0 0 0 0,0-1 0 0 0,0 1 1 0 0,0-1-1 0 0,1 1 0 0 0,-1 0 0 0 0,0-1 0 0 0,0 1 0 0 0,1-1-18 0 0,-22 33-866 0 0,14-10 579 0 0,1 0 0 0 0,0 0 0 0 0,2 0 0 0 0,0 1 0 0 0,2-1 0 0 0,0 1 0 0 0,2 20 287 0 0,0-39-38 0 0,0 0 0 0 0,1 0-1 0 0,-1 1 1 0 0,1-1 0 0 0,0 0 0 0 0,0 0 0 0 0,1 0 0 0 0,-1 0 0 0 0,1 0 0 0 0,0 0 0 0 0,0-1-1 0 0,0 1 1 0 0,0 0 0 0 0,1-1 0 0 0,0 0 0 0 0,-1 1 0 0 0,1-1 0 0 0,0 0 0 0 0,1-1 0 0 0,-1 1-1 0 0,0 0 1 0 0,1-1 0 0 0,1 1 38 0 0,62 15-4444 0 0,-54-20 2299 0 0,-3-9-1615 0 0</inkml:trace>
  <inkml:trace contextRef="#ctx0" brushRef="#br0" timeOffset="3585.515">5638 612 2584 0 0,'-8'4'1139'0'0,"0"0"0"0"0,0 1 0 0 0,0 0 0 0 0,1 1 0 0 0,0 0-1 0 0,0 0 1 0 0,1 0 0 0 0,-1 1 0 0 0,1 0 0 0 0,-3 5-1139 0 0,0 3 78 0 0,0 1 1 0 0,0 0 0 0 0,2 0-1 0 0,0 1 1 0 0,1 0-1 0 0,1 0 1 0 0,0 1-1 0 0,1 0 1 0 0,1 0-1 0 0,1 0 1 0 0,1 0-1 0 0,0 14-78 0 0,1-29-43 0 0,-1 0-1 0 0,1 0 1 0 0,0 0-1 0 0,0 0 1 0 0,0 0-1 0 0,0 0 1 0 0,1 0-1 0 0,-1-1 1 0 0,1 1-1 0 0,-1 0 1 0 0,1 0-1 0 0,0 0 1 0 0,0-1-1 0 0,0 1 1 0 0,1-1-1 0 0,-1 1 1 0 0,1-1-1 0 0,-1 1 1 0 0,1-1-1 0 0,0 0 1 0 0,0 1-1 0 0,0-1 1 0 0,0 0-1 0 0,0 0 1 0 0,1-1-1 0 0,-1 1 1 0 0,0 0-1 0 0,1-1 1 0 0,-1 0-1 0 0,1 1 1 0 0,0-1-1 0 0,-1 0 1 0 0,1 0-1 0 0,0 0 1 0 0,0-1-1 0 0,0 1 1 0 0,0-1-1 0 0,-1 0 1 0 0,1 1-1 0 0,0-1 1 0 0,0-1-1 0 0,0 1 1 0 0,0 0-1 0 0,0-1 44 0 0,8-3 4 0 0,0-1 0 0 0,-1 0-1 0 0,0 0 1 0 0,0-1 0 0 0,-1-1-1 0 0,1 0 1 0 0,-2 0 0 0 0,1 0-1 0 0,-1-1 1 0 0,0-1 0 0 0,0 0-1 0 0,-1 0 1 0 0,0 0 0 0 0,-1-1-4 0 0,1 1-31 0 0,3-1-51 0 0,-1 0 0 0 0,0-1-1 0 0,-1 0 1 0 0,0-1 0 0 0,-1 0 0 0 0,0 0 0 0 0,-1 0 0 0 0,0-1 0 0 0,-1 0-1 0 0,-1 0 1 0 0,0-1 0 0 0,-1 1 0 0 0,0-1 0 0 0,-1 1 0 0 0,0-1-1 0 0,-1 0 1 0 0,-1 0 0 0 0,0 0 0 0 0,-2-5 82 0 0,1 15-38 0 0,1 1 0 0 0,-2-1-1 0 0,1 1 1 0 0,0 0 0 0 0,-1-1 0 0 0,1 1 0 0 0,-1 0 0 0 0,0 0-1 0 0,0 0 1 0 0,0 0 0 0 0,0 0 0 0 0,-1 1 0 0 0,1-1-1 0 0,-1 1 1 0 0,0-1 0 0 0,0 1 0 0 0,1 0 0 0 0,-1 0-1 0 0,-1 0 1 0 0,1 1 0 0 0,0-1 0 0 0,0 1 0 0 0,-1-1-1 0 0,1 1 1 0 0,-1 0 0 0 0,1 1 0 0 0,-1-1 0 0 0,1 0-1 0 0,-1 1 1 0 0,1 0 0 0 0,-2 0 38 0 0,-3 0-95 0 0,0 0 0 0 0,0 0-1 0 0,0 1 1 0 0,0 0 0 0 0,0 1 0 0 0,0 0-1 0 0,1 0 1 0 0,-1 1 0 0 0,0 0 0 0 0,1 0-1 0 0,0 0 1 0 0,0 1 0 0 0,-5 4 95 0 0,2-2-228 0 0,1 1-1 0 0,1 0 1 0 0,-1 1 0 0 0,1 0-1 0 0,1 0 1 0 0,0 1 0 0 0,0-1 0 0 0,0 2-1 0 0,1-1 1 0 0,0 1 0 0 0,1 0 0 0 0,0 0-1 0 0,1 1 1 0 0,0-1 0 0 0,1 1-1 0 0,-1 1 229 0 0,-1 13-1902 0 0</inkml:trace>
  <inkml:trace contextRef="#ctx0" brushRef="#br0" timeOffset="3835.522">6121 591 5581 0 0,'-9'13'6529'0'0,"8"19"-6875"0"0,2-20 1279 0 0,6 208 2074 0 0,-2-174-2456 0 0,25-61-438 0 0,224-223-812 0 0,-225 214 560 0 0,-17 12 18 0 0,1 0 1 0 0,1 0-1 0 0,0 1 1 0 0,0 1-1 0 0,1 1 0 0 0,0 0 1 0 0,1 1-1 0 0,0 0 0 0 0,0 1 1 0 0,1 1-1 0 0,0 1 1 0 0,14-3 120 0 0,-26 10 34 0 0,0 0 0 0 0,-1 0 0 0 0,1 0 1 0 0,-1 1-1 0 0,1-1 0 0 0,-1 1 0 0 0,0 0 1 0 0,0 0-1 0 0,0 1 0 0 0,0-1 0 0 0,0 1 1 0 0,-1 0-1 0 0,0 0 0 0 0,1 0 0 0 0,-2 0 1 0 0,1 1-1 0 0,0-1 0 0 0,-1 1 0 0 0,0 0 1 0 0,0 0-1 0 0,0 0 0 0 0,-1 0 0 0 0,0 0 1 0 0,0 0-1 0 0,0 0 0 0 0,0 0 0 0 0,-1 0 1 0 0,0 5-35 0 0,4 5 146 0 0,26 183 772 0 0,-42-67-3455 0 0,0-98-1068 0 0,-12-7-2791 0 0</inkml:trace>
  <inkml:trace contextRef="#ctx0" brushRef="#br0" timeOffset="2046.52">3455 633 9069 0 0,'-73'3'5182'0'0,"6"25"-3466"0"0,59-23-1803 0 0,1 1 0 0 0,-1 0-1 0 0,1 0 1 0 0,0 1 0 0 0,0 0 0 0 0,1 0-1 0 0,-1 0 1 0 0,2 1 0 0 0,-1 0-1 0 0,1 0 1 0 0,0 1 0 0 0,1-1-1 0 0,0 1 1 0 0,1 0 0 0 0,-1 0 0 0 0,2 1-1 0 0,-1-1 1 0 0,1 0 0 0 0,1 1-1 0 0,0 0 1 0 0,0 5 87 0 0,1-8-166 0 0,0 1 0 0 0,1-1 0 0 0,0 1 0 0 0,0-1 0 0 0,0 0 0 0 0,1 1 0 0 0,1-1 0 0 0,-1 0 0 0 0,1 0 0 0 0,0 0 0 0 0,1-1 1 0 0,-1 1-1 0 0,1-1 0 0 0,1 1 0 0 0,-1-1 0 0 0,1-1 0 0 0,0 1 0 0 0,0-1 0 0 0,1 0 0 0 0,0 0 0 0 0,4 3 166 0 0,-2-2-572 0 0,1 0 0 0 0,-1-1-1 0 0,1 0 1 0 0,0 0 0 0 0,1-1 0 0 0,-1 0 0 0 0,1-1 0 0 0,0 0-1 0 0,0-1 1 0 0,-1 0 0 0 0,9 1 572 0 0,37-2-4219 0 0</inkml:trace>
  <inkml:trace contextRef="#ctx0" brushRef="#br0" timeOffset="2350.524">3969 721 9145 0 0,'-119'51'4125'0'0,"99"-39"-3836"0"0,0 1 0 0 0,1 1 0 0 0,0 1 0 0 0,1 0 0 0 0,1 2 0 0 0,0 0 0 0 0,-2 4-289 0 0,17-20-32 0 0,1 0-1 0 0,-1 0 0 0 0,0 0 1 0 0,1 0-1 0 0,-1 1 0 0 0,1-1 1 0 0,-1 0-1 0 0,1 1 0 0 0,0 0 1 0 0,-1-1-1 0 0,1 1 0 0 0,0 0 1 0 0,0-1-1 0 0,0 1 0 0 0,1 0 0 0 0,-1 0 1 0 0,0 0-1 0 0,1 0 0 0 0,-1 0 1 0 0,1 0-1 0 0,-1 0 0 0 0,1 0 1 0 0,0 0-1 0 0,0 0 0 0 0,0 0 1 0 0,0 0-1 0 0,0 0 0 0 0,0 0 1 0 0,1 0-1 0 0,-1 0 0 0 0,1-1 1 0 0,-1 1-1 0 0,1 0 0 0 0,0 0 1 0 0,0 0-1 0 0,0 0 0 0 0,0-1 1 0 0,0 1-1 0 0,0 0 0 0 0,0-1 0 0 0,1 1 1 0 0,-1-1-1 0 0,1 1 0 0 0,-1-1 1 0 0,1 0-1 0 0,-1 1 0 0 0,1-1 1 0 0,0 0-1 0 0,-1 0 0 0 0,1 0 1 0 0,0 0-1 0 0,0-1 0 0 0,0 1 1 0 0,0 0-1 0 0,0-1 0 0 0,0 0 1 0 0,0 1-1 0 0,1-1 33 0 0,18-1-78 0 0,0-2 0 0 0,-1 0-1 0 0,1-2 1 0 0,-1 0 0 0 0,0-1 0 0 0,-1-1 0 0 0,1-1 0 0 0,-1 0 0 0 0,-1-2 0 0 0,0 0-1 0 0,0-1 1 0 0,-1-1 0 0 0,0 0 0 0 0,-1-1 0 0 0,0-1 0 0 0,0-2 78 0 0,38-29 360 0 0,-53 45 81 0 0,-14 30-805 0 0,10-25 233 0 0,0 1-1 0 0,1 0 0 0 0,-1 0 1 0 0,1 0-1 0 0,0 0 0 0 0,1 0 1 0 0,-1 0-1 0 0,1 0 1 0 0,0 0-1 0 0,1 1 0 0 0,0-1 1 0 0,0 0-1 0 0,0 1 0 0 0,0-1 1 0 0,1 0-1 0 0,0 0 0 0 0,1 1 1 0 0,-1-1-1 0 0,1 0 1 0 0,1 0-1 0 0,-1-1 0 0 0,1 1 1 0 0,0 0-1 0 0,0-1 0 0 0,0 1 1 0 0,2 0 131 0 0,-1-2-345 0 0,1 0 0 0 0,0-1 1 0 0,0 1-1 0 0,0-1 0 0 0,0 0 0 0 0,1-1 1 0 0,-1 1-1 0 0,1-1 0 0 0,0 0 0 0 0,0-1 1 0 0,-1 1-1 0 0,1-1 0 0 0,5 0 345 0 0,8 0-2561 0 0</inkml:trace>
  <inkml:trace contextRef="#ctx0" brushRef="#br0" timeOffset="2579.521">4456 134 6369 0 0,'-8'5'8203'0'0,"9"50"-9022"0"0,38 152 700 0 0,13 254 227 0 0,-45-263-2830 0 0,-11-158-943 0 0,3-34 1190 0 0</inkml:trace>
  <inkml:trace contextRef="#ctx0" brushRef="#br0" timeOffset="2831.514">4172 572 8753 0 0,'-9'0'4344'0'0,"9"0"-3720"0"0,0 0-624 0 0,0 0-344 0 0,0 0 112 0 0,14-2 184 0 0,8 0-452 0 0,19 2 500 0 0,9-2 184 0 0,8-7-4 0 0,19 1-60 0 0,4-5-120 0 0,-4 1-484 0 0,4-3-324 0 0,-9 5-348 0 0,0 1-748 0 0,-31 5-840 0 0,4 4-2853 0 0</inkml:trace>
  <inkml:trace contextRef="#ctx0" brushRef="#br0" timeOffset="3087.516">4971 503 2644 0 0,'0'0'6598'0'0,"0"0"-4012"0"0,0 0-2141 0 0,0 9-25 0 0,9 276 1820 0 0,-18-199-2746 0 0,-9-34-2876 0 0,13-43 978 0 0,1-6-488 0 0</inkml:trace>
  <inkml:trace contextRef="#ctx0" brushRef="#br0" timeOffset="3334.518">5133 9 10777 0 0,'-5'-3'2056'0'0,"-4"3"-1536"0"0,9-2-352 0 0,0 2-168 0 0,0-2-88 0 0,0 0-372 0 0,0 2-488 0 0,5 0-700 0 0,4 0-1188 0 0,0 0 411 0 0,0 0-1651 0 0</inkml:trace>
  <inkml:trace contextRef="#ctx0" brushRef="#br0" timeOffset="1454.516">2477 44 5921 0 0,'0'0'2497'0'0,"0"0"-799"0"0,0 0-656 0 0,0 0-182 0 0,0 0-36 0 0,-1 6 291 0 0,-9 60-1025 0 0,3 1 0 0 0,4-1-1 0 0,2 1 1 0 0,3 13-90 0 0,0 23-140 0 0,30 183 56 0 0,-23-234-23 0 0,18 76-835 0 0,-27-126 734 0 0,1 0 1 0 0,-1 1 0 0 0,0-1-1 0 0,1 0 1 0 0,0 0 0 0 0,0 0-1 0 0,-1 0 1 0 0,1 0 0 0 0,0 0-1 0 0,1 0 1 0 0,-1 0 0 0 0,0 0-1 0 0,1-1 1 0 0,-1 1 0 0 0,0 0 0 0 0,1-1-1 0 0,0 1 1 0 0,-1-1 0 0 0,1 0-1 0 0,0 1 1 0 0,0-1 0 0 0,0 0-1 0 0,0 0 1 0 0,0 0 0 0 0,0 0-1 0 0,0-1 1 0 0,0 1 0 0 0,0-1 0 0 0,1 1-1 0 0,-1-1 1 0 0,0 1 0 0 0,1-1 207 0 0,15 0-2357 0 0</inkml:trace>
  <inkml:trace contextRef="#ctx0" brushRef="#br0" timeOffset="1695.517">2806 637 6705 0 0,'-9'13'7081'0'0,"8"29"-8126"0"0,2-29 1539 0 0,28 161-769 0 0,-12-104 216 0 0,-14-54-240 0 0,8 32-894 0 0,2-21-4488 0 0,-10-26 1321 0 0</inkml:trace>
  <inkml:trace contextRef="#ctx0" brushRef="#br0" timeOffset="1881.531">2810 337 4820 0 0,'-18'-10'6049'0'0,"14"10"-4533"0"0,-1-2-572 0 0,5 2-180 0 0,0 0-484 0 0,0 0-280 0 0,0 0-724 0 0,0 0-668 0 0,9 6-656 0 0,9 5-308 0 0,0-1 220 0 0,9 1-2217 0 0</inkml:trace>
  <inkml:trace contextRef="#ctx0" brushRef="#br0" timeOffset="517.52">997 689 5653 0 0,'-9'14'7340'0'0,"9"30"-8735"0"0,0-31 1947 0 0,19 201-498 0 0,56 289 1161 0 0,-70-440-483 0 0,-6-129 1730 0 0,-20-219-3574 0 0,20 226 919 0 0,2-1 0 0 0,3 1 0 0 0,2 0 0 0 0,3 0 0 0 0,3 1 0 0 0,3-4 193 0 0,-14 59-9 0 0,1-11-93 0 0,1 0 0 0 0,1 0 0 0 0,0 0-1 0 0,1 1 1 0 0,1 0 0 0 0,0 0 0 0 0,0 0 0 0 0,1 1 0 0 0,1 0 0 0 0,0 0 0 0 0,1 1-1 0 0,0 0 1 0 0,1 1 0 0 0,0-1 0 0 0,0 2 0 0 0,1 0 0 0 0,0 0 0 0 0,11-5 102 0 0,-18 12-10 0 0,0 1 1 0 0,0 1 0 0 0,0-1-1 0 0,0 0 1 0 0,0 1-1 0 0,0 0 1 0 0,0 0-1 0 0,0 0 1 0 0,0 1 0 0 0,0-1-1 0 0,0 1 1 0 0,0 0-1 0 0,0 0 1 0 0,0 1-1 0 0,0-1 1 0 0,0 1-1 0 0,-1-1 1 0 0,1 1 0 0 0,-1 0-1 0 0,1 1 1 0 0,-1-1-1 0 0,0 1 1 0 0,0-1-1 0 0,0 1 1 0 0,0 0 0 0 0,0 0-1 0 0,-1 0 1 0 0,1 1-1 0 0,-1-1 1 0 0,1 2 9 0 0,54 112 697 0 0,-53-106-677 0 0,0 0 0 0 0,0 0 0 0 0,-1 0 0 0 0,0 1 1 0 0,-1-1-1 0 0,-1 1 0 0 0,0-1 0 0 0,0 1 0 0 0,-1 0 0 0 0,0 0 0 0 0,-1-1 1 0 0,-1 1-1 0 0,0 0 0 0 0,0-1 0 0 0,-1 0 0 0 0,-1 1 0 0 0,0-1 0 0 0,0 0 1 0 0,-3 3-21 0 0,-1-2 10 0 0,-2-1 0 0 0,1 0 0 0 0,-2-1 1 0 0,1 1-1 0 0,-1-2 0 0 0,-1 0 1 0 0,0 0-1 0 0,0-1 0 0 0,0-1 1 0 0,-1 0-1 0 0,0 0 0 0 0,-1-1 0 0 0,0-1 1 0 0,1 0-1 0 0,-2-1 0 0 0,-12 2-10 0 0,17-5-281 0 0,0 1 0 0 0,0-1-1 0 0,0 0 1 0 0,0-1 0 0 0,0 0-1 0 0,-1-1 1 0 0,1 0 0 0 0,1-1 0 0 0,-1 0-1 0 0,0 0 1 0 0,0-1 0 0 0,1-1-1 0 0,-1 1 1 0 0,1-1 0 0 0,0-1-1 0 0,0 0 1 0 0,1 0 0 0 0,-1-1-1 0 0,1 0 1 0 0,1 0 0 0 0,-1-1 0 0 0,1 0-1 0 0,0 0 1 0 0,-4-6 281 0 0,-13-49-3039 0 0,23 24-628 0 0</inkml:trace>
  <inkml:trace contextRef="#ctx0" brushRef="#br0" timeOffset="1111.521">1620 643 3756 0 0,'9'-17'6706'0'0,"1"63"-6404"0"0,47 168 1518 0 0,16 186-941 0 0,-64-313 262 0 0,-9-86-641 0 0,0-1-33 0 0,0 0-31 0 0,0 0-9 0 0,0 0-64 0 0,0 0-104 0 0,0 0-68 0 0,-2-21-160 0 0,-29-48-25 0 0,14-110-324 0 0,15 103 308 0 0,0 48-62 0 0,1 0-1 0 0,1 1 1 0 0,2-1-1 0 0,0 0 1 0 0,2 1-1 0 0,1 0 1 0 0,4-11 72 0 0,-4 21-103 0 0,1-1 0 0 0,0 1 0 0 0,2 0 0 0 0,0 0 0 0 0,0 1 0 0 0,2 0 0 0 0,0 0 0 0 0,0 1-1 0 0,2 1 1 0 0,0 0 0 0 0,2-2 103 0 0,-10 13-36 0 0,0 0 0 0 0,-1 0 0 0 0,1 1 0 0 0,0-1-1 0 0,1 1 1 0 0,-1 0 0 0 0,0 0 0 0 0,1 1 0 0 0,-1-1-1 0 0,1 1 1 0 0,-1 0 0 0 0,1 0 0 0 0,-1 1-1 0 0,1-1 1 0 0,0 1 0 0 0,0 0 0 0 0,-1 0 0 0 0,1 0-1 0 0,0 1 1 0 0,-1 0 0 0 0,1 0 0 0 0,-1 0 0 0 0,1 0-1 0 0,-1 1 1 0 0,1 0 0 0 0,-1 0 0 0 0,0 0 0 0 0,0 0-1 0 0,0 1 1 0 0,4 2 36 0 0,5 4 69 0 0,-1 1-1 0 0,1 1 1 0 0,-2 0 0 0 0,1 1 0 0 0,-2 0-1 0 0,1 0 1 0 0,-2 1 0 0 0,4 6-69 0 0,-7-10 20 0 0,0-1 1 0 0,0 1-1 0 0,-1 0 1 0 0,-1 1 0 0 0,0-1-1 0 0,0 1 1 0 0,0 0-1 0 0,-1 0 1 0 0,-1 0 0 0 0,0 0-1 0 0,0 0 1 0 0,-1 1-1 0 0,0-1 1 0 0,-1 0 0 0 0,0 1-1 0 0,-1-1 1 0 0,0 1-1 0 0,0-1 1 0 0,-1 0-1 0 0,-1 0 1 0 0,0 0 0 0 0,0 0-1 0 0,-1 0 1 0 0,0-1-1 0 0,-1 3-20 0 0,-8 6 49 0 0,0-1-1 0 0,-2 0 0 0 0,1-1 1 0 0,-2-1-1 0 0,0 0 0 0 0,-1-1 1 0 0,-17 11-49 0 0,26-20-108 0 0,0 0 0 0 0,0 0 0 0 0,-1-1 0 0 0,0 0 1 0 0,1 0-1 0 0,-1-1 0 0 0,0 0 0 0 0,-1-1 0 0 0,1 1 0 0 0,0-2 1 0 0,-1 0-1 0 0,1 0 0 0 0,-1-1 0 0 0,1 0 0 0 0,-1 0 1 0 0,1-1-1 0 0,-1 0 0 0 0,1-1 0 0 0,-4-1 108 0 0,7 0-330 0 0,0 0-1 0 0,0-1 0 0 0,0 0 0 0 0,0 0 1 0 0,1-1-1 0 0,0 1 0 0 0,0-1 0 0 0,0 0 1 0 0,0 0-1 0 0,1-1 0 0 0,0 0 0 0 0,0 1 1 0 0,0-1-1 0 0,1-1 0 0 0,0 1 1 0 0,0 0-1 0 0,1-1 0 0 0,-1 1 0 0 0,2-1 1 0 0,-1 0-1 0 0,0-4 331 0 0,-4-24-2482 0 0</inkml:trace>
  <inkml:trace contextRef="#ctx0" brushRef="#br0" timeOffset="4922.482">334 2023 300 0 0,'-4'10'4383'0'0,"-8"19"507"0"0,-8 42-4385 0 0,16 268 1516 0 0,13-244-1932 0 0,-7-85 94 0 0,9-15-5220 0 0,-3-26 1789 0 0,-7 14 482 0 0</inkml:trace>
  <inkml:trace contextRef="#ctx0" brushRef="#br0" timeOffset="5171.036">199 1732 9717 0 0,'-13'-8'2232'0'0,"13"8"-864"0"0,0 0-796 0 0,0 0-164 0 0,0 0-16 0 0,0 0-392 0 0,0 0-344 0 0,0 0-684 0 0,0 0-420 0 0,13 0-1180 0 0,-4 4 12 0 0,5 0 455 0 0</inkml:trace>
  <inkml:trace contextRef="#ctx0" brushRef="#br0" timeOffset="5583.043">745 2053 5685 0 0,'0'1'2615'0'0,"4"69"-1201"0"0,2-1-1 0 0,4 0 0 0 0,7 18-1413 0 0,3 26 744 0 0,-10-43 1410 0 0,-1-88-1822 0 0,64-210-1299 0 0,-50 168 790 0 0,2 1 0 0 0,2 1-1 0 0,23-34 178 0 0,22 2-728 0 0,-70 90 712 0 0,1-1 1 0 0,-1 1-1 0 0,0 0 1 0 0,0 0-1 0 0,0 0 1 0 0,0 0 0 0 0,1 0-1 0 0,-1 1 1 0 0,0-1-1 0 0,0 0 1 0 0,0 1 0 0 0,0 0-1 0 0,0-1 1 0 0,0 1-1 0 0,0 0 1 0 0,0 0-1 0 0,0 0 1 0 0,0 1 0 0 0,0-1-1 0 0,-1 0 1 0 0,1 1-1 0 0,0-1 1 0 0,-1 1 0 0 0,1-1-1 0 0,-1 1 1 0 0,0 0-1 0 0,0-1 1 0 0,1 1-1 0 0,-1 0 1 0 0,0 0 0 0 0,0 0-1 0 0,-1 0 1 0 0,1 0-1 0 0,0 0 1 0 0,-1 0 0 0 0,1 0-1 0 0,-1 1 1 0 0,0-1-1 0 0,1 0 1 0 0,-1 0-1 0 0,0 0 1 0 0,-1 0 0 0 0,1 1-1 0 0,0-1 1 0 0,-1 1 15 0 0,6 12 182 0 0,10 39 103 0 0,-2 1 1 0 0,-3 0-1 0 0,3 51-285 0 0,-11-91 22 0 0,30 221-1867 0 0,-31-232 1423 0 0,0 1 0 0 0,0 0 0 0 0,1-1 0 0 0,-1 1 0 0 0,1-1 0 0 0,0 0-1 0 0,1 1 1 0 0,-1-1 0 0 0,1 0 0 0 0,0 0 0 0 0,0-1 0 0 0,0 1 0 0 0,0-1 0 0 0,0 1 0 0 0,2-1 422 0 0,11 0-4141 0 0</inkml:trace>
  <inkml:trace contextRef="#ctx0" brushRef="#br0" timeOffset="5913.048">1841 2042 3816 0 0,'-55'16'8460'0'0,"-60"46"-4258"0"0,114-59-4245 0 0,-1 0 0 0 0,1 0 0 0 0,0 0 1 0 0,0 0-1 0 0,1 0 0 0 0,-1 0 0 0 0,1 1 0 0 0,0-1 0 0 0,0 0 0 0 0,0 1 0 0 0,0-1 0 0 0,0 0 0 0 0,1 0 0 0 0,-1 1 0 0 0,1-1 0 0 0,0 0 1 0 0,0 0-1 0 0,0 0 0 0 0,0 0 0 0 0,1 0 0 0 0,-1 0 0 0 0,1 0 0 0 0,0 0 0 0 0,0-1 0 0 0,0 1 0 0 0,0-1 0 0 0,0 1 0 0 0,1-1 1 0 0,-1 0-1 0 0,1 0 0 0 0,-1 0 0 0 0,1 0 0 0 0,0 0 0 0 0,0-1 0 0 0,0 1 43 0 0,194 155-309 0 0,-194-154 356 0 0,1 0 0 0 0,-1 0 0 0 0,0 1 0 0 0,0-1 0 0 0,0 1 0 0 0,-1-1 0 0 0,1 1 0 0 0,-1 0 0 0 0,0 0 0 0 0,0 0 0 0 0,0 1 1 0 0,0-1-1 0 0,-1 0 0 0 0,0 1 0 0 0,0-1 0 0 0,0 1 0 0 0,0-1 0 0 0,-1 1 0 0 0,0-1 0 0 0,0 1 0 0 0,0-1 0 0 0,0 1 0 0 0,-1-1 0 0 0,1 1 0 0 0,-1-1 1 0 0,-1 1-1 0 0,1-1 0 0 0,0 0 0 0 0,-1 1 0 0 0,0-1 0 0 0,0 0 0 0 0,0 0 0 0 0,-1 0 0 0 0,1-1 0 0 0,-1 1 0 0 0,0-1 0 0 0,0 1 0 0 0,0-1 0 0 0,-1 0 1 0 0,-1 2-48 0 0,0-2-68 0 0,0 1 0 0 0,-1-1 0 0 0,1 0 1 0 0,-1 0-1 0 0,0-1 0 0 0,1 0 0 0 0,-1 0 1 0 0,-1 0-1 0 0,1-1 0 0 0,0 1 0 0 0,0-1 1 0 0,0-1-1 0 0,-1 1 0 0 0,1-1 0 0 0,0 0 1 0 0,-6-2 67 0 0,5 1-361 0 0,-1-1 1 0 0,1 0 0 0 0,-1-1-1 0 0,1 0 1 0 0,0 0-1 0 0,0 0 1 0 0,1-1 0 0 0,-1 0-1 0 0,1 0 1 0 0,0-1 0 0 0,0 0-1 0 0,0 0 1 0 0,0 0-1 0 0,1-1 1 0 0,0 0 0 0 0,0 0-1 0 0,1 0 1 0 0,0-1-1 0 0,0 1 1 0 0,-2-5 360 0 0,-11-28-2263 0 0,6 4-544 0 0</inkml:trace>
  <inkml:trace contextRef="#ctx0" brushRef="#br0" timeOffset="7020.048">3415 1542 2660 0 0,'0'0'6125'0'0,"0"-1"-3707"0"0,4 6-2338 0 0,1 66 1886 0 0,4 82 101 0 0,-7 1 1 0 0,-13 97-2068 0 0,-6-104 280 0 0,16-111-455 0 0,11-45-804 0 0,55-62-207 0 0,-12 10-566 0 0,2 3 0 0 0,3 3 0 0 0,46-34 1752 0 0,-98 84-147 0 0,-1 1 1 0 0,-1 1 1 0 0,0 0-1 0 0,1-1 0 0 0,-1 1 0 0 0,1 1 1 0 0,0-1-1 0 0,0 1 0 0 0,0 0 0 0 0,0 0 1 0 0,1 0-1 0 0,-1 1 0 0 0,0 0 0 0 0,1 0 0 0 0,-1 0 1 0 0,2 0 145 0 0,-6 2 12 0 0,1 0 0 0 0,-1 0 0 0 0,0 0 0 0 0,0 0 1 0 0,0 0-1 0 0,0 0 0 0 0,1 1 0 0 0,-2-1 0 0 0,1 0 1 0 0,0 0-1 0 0,0 1 0 0 0,0-1 0 0 0,0 1 0 0 0,-1-1 1 0 0,1 0-1 0 0,-1 1 0 0 0,1 0 0 0 0,-1-1 0 0 0,0 1 1 0 0,1-1-1 0 0,-1 1 0 0 0,0-1 0 0 0,0 1 0 0 0,0 0 1 0 0,0-1-1 0 0,0 1 0 0 0,-1-1 0 0 0,1 1 0 0 0,0-1 1 0 0,-1 1-1 0 0,1-1 0 0 0,-1 2-12 0 0,0 10 414 0 0,-4 73 481 0 0,-3-1 1 0 0,-4 0-1 0 0,-9 23-895 0 0,18-94-21 0 0,3-10-94 0 0,-6 35-1178 0 0,8-16-2501 0 0,2-20-952 0 0</inkml:trace>
  <inkml:trace contextRef="#ctx0" brushRef="#br0" timeOffset="7268.046">4362 1376 7445 0 0,'-19'1'8479'0'0,"7"25"-8809"0"0,7-11 952 0 0,-8 28-562 0 0,3 1 0 0 0,2 1 0 0 0,1-1 0 0 0,2 1 1 0 0,3 0-1 0 0,1 1 0 0 0,3-1 0 0 0,1 5-60 0 0,-2-39 5 0 0,21 266-140 0 0,-9-73-2443 0 0,-13-202 2482 0 0,1 0-103 0 0,-1 0 0 0 0,0 0 1 0 0,0 0-1 0 0,0 0 0 0 0,0 0 0 0 0,0 0 1 0 0,0 1-1 0 0,0-1 0 0 0,-1 0 0 0 0,1 0 0 0 0,-1 0 1 0 0,0 0-1 0 0,1 0 0 0 0,-1 0 0 0 0,0 0 0 0 0,0 0 1 0 0,0 0-1 0 0,0-1 0 0 0,-1 1 0 0 0,1 0 1 0 0,0-1-1 0 0,-1 1 0 0 0,1-1 0 0 0,-2 2 199 0 0,-5-4-2481 0 0,-7-6-2112 0 0</inkml:trace>
  <inkml:trace contextRef="#ctx0" brushRef="#br0" timeOffset="7519.767">3987 2019 9585 0 0,'0'0'3268'0'0,"0"-4"-1996"0"0,0 2-1272 0 0,0 0-140 0 0,5-5 140 0 0,8-1 0 0 0,19-5-264 0 0,13-8 264 0 0,18-8 0 0 0,14-4-180 0 0,13-1-712 0 0,5 3-120 0 0,-5 4-292 0 0,5 8-404 0 0,-10 2-332 0 0,-21 6 19 0 0,3 5-2379 0 0</inkml:trace>
  <inkml:trace contextRef="#ctx0" brushRef="#br0" timeOffset="7771.771">4750 1849 8589 0 0,'-49'33'6668'0'0,"31"4"-5249"0"0,18-25-1458 0 0,0-1 1 0 0,0 1 0 0 0,1-1 0 0 0,0 1 0 0 0,1-1 0 0 0,1 1 0 0 0,-1-1 0 0 0,2 0 0 0 0,0 0 0 0 0,0 0 0 0 0,1-1 0 0 0,0 0 0 0 0,0 0 0 0 0,2 0 0 0 0,-1 0 0 0 0,1-1 0 0 0,0 0 0 0 0,1 0 0 0 0,0-1 0 0 0,3 2 38 0 0,49 70-780 0 0,-59-78 800 0 0,-1 0-1 0 0,1 0 1 0 0,-1 0-1 0 0,0 0 0 0 0,1 1 1 0 0,-1-1-1 0 0,0 0 1 0 0,0 0-1 0 0,0 0 1 0 0,-1 0-1 0 0,1 0 0 0 0,0 0 1 0 0,-1 0-1 0 0,0 0 1 0 0,1 0-1 0 0,-1 0 0 0 0,0 0 1 0 0,0 0-1 0 0,0 0 1 0 0,0-1-1 0 0,0 1 0 0 0,0 0 1 0 0,-1-1-1 0 0,1 1 1 0 0,0-1-1 0 0,-1 1 0 0 0,0-1 1 0 0,1 0-1 0 0,-1 1 1 0 0,0-1-1 0 0,1 0 1 0 0,-1 0-1 0 0,0 0 0 0 0,0 0 1 0 0,0-1-1 0 0,0 1 1 0 0,0-1-1 0 0,0 1 0 0 0,0-1 1 0 0,0 1-1 0 0,0-1 1 0 0,0 0-1 0 0,0 0 0 0 0,0 0 1 0 0,-1 0-20 0 0,3 0-1 0 0,-180 39-1261 0 0,-3-33-3376 0 0,125-13 515 0 0</inkml:trace>
  <inkml:trace contextRef="#ctx0" brushRef="#br0" timeOffset="6163.043">2323 1948 2888 0 0,'18'116'10153'0'0,"-4"-53"-10156"0"0,-3 1 0 0 0,-3 0 0 0 0,-3 0 0 0 0,-2 1 1 0 0,-4 17 2 0 0,-12-33-2333 0 0,9-48-597 0 0,4-6 723 0 0</inkml:trace>
  <inkml:trace contextRef="#ctx0" brushRef="#br0" timeOffset="6341.055">2400 1845 9265 0 0,'-9'-2'2452'0'0,"9"2"-1096"0"0,0 0-768 0 0,0 0-232 0 0,0 0-356 0 0,0 0-452 0 0,0 0-668 0 0,0 6-976 0 0,18 3-624 0 0,-9-1 7 0 0</inkml:trace>
  <inkml:trace contextRef="#ctx0" brushRef="#br0" timeOffset="6660.051">2819 2067 6809 0 0,'-47'42'3585'0'0,"41"-34"-3502"0"0,0-1 0 0 0,1 1-1 0 0,0 0 1 0 0,0 0-1 0 0,1 1 1 0 0,0 0 0 0 0,1-1-1 0 0,0 1 1 0 0,0 1 0 0 0,1-1-1 0 0,0 0 1 0 0,0 0-1 0 0,1 1 1 0 0,0 7-83 0 0,0-15-34 0 0,1 0 0 0 0,-1 1 0 0 0,1-1 0 0 0,0 0 0 0 0,-1 1 0 0 0,1-1 0 0 0,0 0 0 0 0,0 0 0 0 0,1 1 0 0 0,-1-1 0 0 0,0 0 0 0 0,1 1 0 0 0,-1-1 0 0 0,1 0 0 0 0,0 0 0 0 0,0 0 0 0 0,0 0-1 0 0,0 1 1 0 0,0-1 0 0 0,0 0 0 0 0,0-1 0 0 0,1 1 0 0 0,-1 0 0 0 0,1 0 0 0 0,-1-1 0 0 0,1 1 0 0 0,0-1 0 0 0,0 1 0 0 0,0-1 0 0 0,-1 0 0 0 0,1 1 0 0 0,1-1 0 0 0,-1 0 0 0 0,0 0 0 0 0,0-1 0 0 0,0 1 0 0 0,0 0 0 0 0,1-1 0 0 0,-1 1 0 0 0,0-1 0 0 0,0 0 0 0 0,1 0 0 0 0,-1 0 0 0 0,0 0 0 0 0,1 0 0 0 0,1-1 34 0 0,6-1 19 0 0,-1 0 0 0 0,0-1 1 0 0,1 0-1 0 0,-1-1 1 0 0,-1 0-1 0 0,1 0 0 0 0,-1-1 1 0 0,1 0-1 0 0,-1-1 1 0 0,-1 0-1 0 0,1 0 1 0 0,-1 0-1 0 0,0-1 0 0 0,0 0 1 0 0,-1-1-1 0 0,0 1 1 0 0,2-6-20 0 0,34-71 1532 0 0,-43 100 1564 0 0,5 21-3973 0 0,-1-18 960 0 0,18 136 30 0 0,-10-88-8 0 0,-2 2-1 0 0,-3-1 1 0 0,-3 1-1 0 0,-3 0 1 0 0,-7 44-105 0 0,4-93 155 0 0,-1-1-1 0 0,-2 1 1 0 0,0-1 0 0 0,0-1-1 0 0,-2 1 1 0 0,0-1 0 0 0,-1-1 0 0 0,-1 1-1 0 0,-11 13-154 0 0,15-22-6 0 0,-1-1 1 0 0,1 0-1 0 0,-2 0 0 0 0,1-1 0 0 0,-1 1 0 0 0,0-2 0 0 0,0 1 1 0 0,-1-1-1 0 0,0 0 0 0 0,0-1 0 0 0,0 0 0 0 0,-1-1 0 0 0,0 0 1 0 0,0 0-1 0 0,0-1 0 0 0,0 0 0 0 0,0-1 0 0 0,-1 0 0 0 0,-3 0 6 0 0,10-2-134 0 0,0 0-1 0 0,0 0 0 0 0,0 0 0 0 0,-1 0 0 0 0,1-1 0 0 0,0 0 1 0 0,0 0-1 0 0,0 0 0 0 0,0 0 0 0 0,0 0 0 0 0,0-1 0 0 0,0 0 1 0 0,1 0-1 0 0,-1 0 0 0 0,1 0 0 0 0,-1-1 0 0 0,1 1 0 0 0,0-1 1 0 0,0 0-1 0 0,0 0 0 0 0,0 0 0 0 0,0 0 0 0 0,1-1 0 0 0,-1 1 1 0 0,1-1-1 0 0,0 1 0 0 0,0-1 0 0 0,0 0 0 0 0,0-2 135 0 0,-3-9-969 0 0,1 0 0 0 0,0 0-1 0 0,1 0 1 0 0,0-1 0 0 0,2 1-1 0 0,0-1 1 0 0,0-14 969 0 0,1-55-4176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10:26.864"/>
    </inkml:context>
    <inkml:brush xml:id="br0">
      <inkml:brushProperty name="width" value="0.1" units="cm"/>
      <inkml:brushProperty name="height" value="0.1" units="cm"/>
    </inkml:brush>
  </inkml:definitions>
  <inkml:trace contextRef="#ctx0" brushRef="#br0">0 55 1228 0 0,'2'20'7978'0'0,"5"15"-5900"0"0,2 14-1848 0 0,5 148 1932 0 0,-10 117-2162 0 0,-4-249 109 0 0,0 279-61 0 0,-2-293-70 0 0,0-29-1486 0 0,5-48-1379 0 0,6-24-1569 0 0,-8 13-340 0 0</inkml:trace>
  <inkml:trace contextRef="#ctx0" brushRef="#br0" timeOffset="693.994">541 352 2520 0 0,'-25'9'6650'0'0,"-12"13"-4660"0"0,3-2-1190 0 0,-79 31 654 0 0,-3-4-1 0 0,-44 9-1453 0 0,123-43-1505 0 0,179 57 492 0 0,-106-48 1041 0 0,-1 3 0 0 0,-1 1 0 0 0,-1 1 0 0 0,-2 2 0 0 0,27 31-28 0 0,-26-28 9 0 0,-12-12 42 0 0,-1 2 0 0 0,-1 0-1 0 0,-1 1 1 0 0,-1 1 0 0 0,-1 0 0 0 0,-1 1-1 0 0,2 6-50 0 0,34 58-967 0 0,-7-74-4176 0 0,-32-15 2740 0 0</inkml:trace>
  <inkml:trace contextRef="#ctx0" brushRef="#br0" timeOffset="1036.839">686 811 5837 0 0,'128'-24'5340'0'0,"-108"16"-5295"0"0,0-1-1 0 0,0-1 0 0 0,-1-1 1 0 0,0 0-1 0 0,-1-2 0 0 0,-1 0 0 0 0,0-1 1 0 0,-1 0-1 0 0,0-2 0 0 0,-1 0 1 0 0,-1 0-1 0 0,0-2 0 0 0,6-11-44 0 0,-18 27 20 0 0,1 0 0 0 0,-1 0 0 0 0,0-1 1 0 0,0 1-1 0 0,-1-1 0 0 0,1 0 0 0 0,0 1 0 0 0,-1-1 0 0 0,0 0 0 0 0,1 0 1 0 0,-1 0-1 0 0,0 0 0 0 0,-1 0 0 0 0,1 0 0 0 0,0 0 0 0 0,-1 0 0 0 0,0 0 1 0 0,0-1-1 0 0,0 1 0 0 0,0 0 0 0 0,0 0 0 0 0,-1 0 0 0 0,1 0 0 0 0,-1 0 1 0 0,0 0-1 0 0,0 0 0 0 0,0 0 0 0 0,0 0 0 0 0,0 0 0 0 0,-1 0 0 0 0,1 1 0 0 0,-1-1 1 0 0,0 0-1 0 0,0 1 0 0 0,0 0 0 0 0,0-1 0 0 0,0 1 0 0 0,-1 0 0 0 0,0-1-20 0 0,-5 1-32 0 0,0 0 0 0 0,0 0-1 0 0,1 1 1 0 0,-1 0 0 0 0,0 1-1 0 0,0 0 1 0 0,0 0-1 0 0,0 1 1 0 0,0 0 0 0 0,0 0-1 0 0,0 1 1 0 0,0 0-1 0 0,1 0 1 0 0,-1 0 0 0 0,1 1-1 0 0,0 1 1 0 0,-1-1-1 0 0,1 1 1 0 0,1 0 0 0 0,-1 1-1 0 0,1 0 1 0 0,-5 4 32 0 0,-6 5-31 0 0,0 2 0 0 0,1 0 1 0 0,1 1-1 0 0,1 0 0 0 0,1 1 0 0 0,0 1 0 0 0,-5 10 31 0 0,11-15-35 0 0,0 1 0 0 0,2 0 0 0 0,-1 0 0 0 0,2 0-1 0 0,0 0 1 0 0,1 0 0 0 0,1 1 0 0 0,0 0 0 0 0,1 0-1 0 0,0-1 1 0 0,2 1 0 0 0,0 0 0 0 0,0 0 0 0 0,2 3 35 0 0,-1-13-39 0 0,0 1 1 0 0,0-1 0 0 0,0 0 0 0 0,1 0 0 0 0,0 0-1 0 0,0 0 1 0 0,0 0 0 0 0,1 0 0 0 0,0-1-1 0 0,0 0 1 0 0,0 0 0 0 0,1 0 0 0 0,0 0 0 0 0,0-1-1 0 0,0 1 1 0 0,0-1 0 0 0,1-1 0 0 0,0 1-1 0 0,-1-1 1 0 0,1 0 0 0 0,0 0 0 0 0,1-1 0 0 0,-1 1-1 0 0,5 0 39 0 0,4 1-150 0 0,1 0-1 0 0,0-1 1 0 0,1 0-1 0 0,-1-2 1 0 0,1 0-1 0 0,-1 0 1 0 0,0-2-1 0 0,1 0 0 0 0,11-2 151 0 0,2-6-467 0 0,-1-1 0 0 0,0-2-1 0 0,-1 0 1 0 0,-1-2-1 0 0,0-1 1 0 0,0-2-1 0 0,-2 0 1 0 0,0-1-1 0 0,17-18 468 0 0,15-10-2390 0 0</inkml:trace>
  <inkml:trace contextRef="#ctx0" brushRef="#br0" timeOffset="1417.841">1470 530 1160 0 0,'-6'3'693'0'0,"0"1"0"0"0,1 0 0 0 0,-1 0 0 0 0,1 0 0 0 0,-1 0 1 0 0,1 1-1 0 0,0 0 0 0 0,1 0 0 0 0,0 0 0 0 0,-1 1 0 0 0,2 0 0 0 0,-1 0 0 0 0,-2 5-693 0 0,1-1 140 0 0,0 0-1 0 0,1 1 1 0 0,1-1-1 0 0,-1 1 1 0 0,2 0 0 0 0,0 0-1 0 0,0 0 1 0 0,1 1-1 0 0,0-1 1 0 0,1 0-1 0 0,0 1 1 0 0,2 9-140 0 0,-1-15 2 0 0,0 0 0 0 0,1-1 0 0 0,0 1 0 0 0,0-1 1 0 0,1 1-1 0 0,-1-1 0 0 0,1 0 0 0 0,0 0 0 0 0,1 0 0 0 0,-1 0 0 0 0,1 0 0 0 0,0-1 0 0 0,0 0 0 0 0,0 0 0 0 0,1 0 1 0 0,0 0-1 0 0,-1-1 0 0 0,1 1 0 0 0,0-1 0 0 0,1 0 0 0 0,-1-1 0 0 0,0 0 0 0 0,1 1 0 0 0,0-2 0 0 0,-1 1 0 0 0,1-1 1 0 0,0 1-1 0 0,0-2 0 0 0,0 1 0 0 0,0-1 0 0 0,0 0 0 0 0,0 0 0 0 0,-1 0 0 0 0,1-1 0 0 0,0 0 0 0 0,0 0-2 0 0,3-2 44 0 0,0-1-1 0 0,0 0 1 0 0,-1 0-1 0 0,0-1 1 0 0,1 0-1 0 0,-2 0 1 0 0,1-1-1 0 0,-1 0 0 0 0,0 0 1 0 0,0-1-1 0 0,0 1 1 0 0,-1-2-1 0 0,0 1 1 0 0,-1-1-1 0 0,1 0 0 0 0,-2 0 1 0 0,1 0-1 0 0,-1-1 1 0 0,2-5-44 0 0,20-82 1551 0 0,-26 96-981 0 0,0 0 54 0 0,6 25-762 0 0,74 191-60 0 0,-39-116 132 0 0,-17-45 44 0 0,-3 1 0 0 0,-1 1 0 0 0,9 51 22 0 0,-26-95 83 0 0,0 0-1 0 0,-1 0 1 0 0,0 0 0 0 0,-1 1 0 0 0,0-1 0 0 0,-1 1-1 0 0,-1-1 1 0 0,0 0 0 0 0,-1 0 0 0 0,0 1 0 0 0,-1-1-1 0 0,0 0 1 0 0,-1-1 0 0 0,-1 1 0 0 0,0-1 0 0 0,0 0 0 0 0,-2 0-1 0 0,1 0 1 0 0,-5 4-83 0 0,3-6 110 0 0,-2-1 0 0 0,0 1-1 0 0,0-2 1 0 0,0 1 0 0 0,-1-1-1 0 0,0-1 1 0 0,-1 0 0 0 0,0-1-1 0 0,0 0 1 0 0,0-1-1 0 0,-1 0 1 0 0,1-1 0 0 0,-1 0-1 0 0,0-1 1 0 0,0 0 0 0 0,-1-1-1 0 0,1-1 1 0 0,-1 0 0 0 0,1-1-1 0 0,-13-1-109 0 0,15 0-102 0 0,-1 0 0 0 0,1-1 0 0 0,1 0 0 0 0,-1-1 0 0 0,0 0 0 0 0,1-1 0 0 0,-1 0 0 0 0,1 0 0 0 0,0-1 0 0 0,0-1 0 0 0,1 1 0 0 0,0-2 0 0 0,0 1 0 0 0,0-1 0 0 0,1 0 0 0 0,0-1 0 0 0,0 0 0 0 0,1-1 0 0 0,0 1 0 0 0,0-1 0 0 0,1-1 0 0 0,0 1 0 0 0,1-1 0 0 0,0 0 0 0 0,-1-4 102 0 0,2 2-380 0 0,0 0 0 0 0,1 0 0 0 0,0 0-1 0 0,1 0 1 0 0,0 0 0 0 0,1-1 0 0 0,1 1 0 0 0,0-1 0 0 0,1-5 380 0 0,30-67-5961 0 0,14 36 1432 0 0</inkml:trace>
  <inkml:trace contextRef="#ctx0" brushRef="#br0" timeOffset="3664.839">5066 36 7341 0 0,'-10'-11'6964'0'0,"10"24"-4964"0"0,10 24-2954 0 0,81 278 1009 0 0,2 70-55 0 0,-44-60-797 0 0,-49-322 513 0 0,5 25-883 0 0,5-22-2957 0 0,-1-18 1095 0 0,4-29-40 0 0</inkml:trace>
  <inkml:trace contextRef="#ctx0" brushRef="#br0" timeOffset="3871.841">5498 1 5897 0 0,'2'10'5843'0'0,"5"24"-3846"0"0,4 26-1732 0 0,0 4 185 0 0,32 187 673 0 0,36 98-1123 0 0,29-11-1821 0 0,-96-295 296 0 0,-9-30-4167 0 0,-3-36 1755 0 0</inkml:trace>
  <inkml:trace contextRef="#ctx0" brushRef="#br0" timeOffset="4032.867">5435 384 4972 0 0,'0'-4'7557'0'0,"0"2"-6817"0"0,18 2-740 0 0,5-2-792 0 0,13 0 792 0 0,9-7 192 0 0,18 1 192 0 0,9-9-232 0 0,10-2-152 0 0,8-4-176 0 0,0-4-812 0 0,0-2-568 0 0,-22 8-1332 0 0,-1-2-3549 0 0</inkml:trace>
  <inkml:trace contextRef="#ctx0" brushRef="#br0" timeOffset="2586.845">2666 392 3300 0 0,'4'-2'5050'0'0,"15"31"-3907"0"0,157 317 1011 0 0,-94-183-1808 0 0,-30-71 13 0 0,-32-139 1778 0 0,17-50-1707 0 0,9-27-570 0 0,6 1 0 0 0,10-7 140 0 0,-34 81-1368 0 0,-16 46-5628 0 0,-11 5 4477 0 0</inkml:trace>
  <inkml:trace contextRef="#ctx0" brushRef="#br0" timeOffset="3088.843">3798 541 8925 0 0,'-7'-2'396'0'0,"-1"1"0"0"0,0 0 0 0 0,0 0 0 0 0,0 0 0 0 0,1 1 0 0 0,-1 0 0 0 0,0 1 0 0 0,0 0 0 0 0,0 0 0 0 0,0 1 0 0 0,1 0 0 0 0,-1 0 0 0 0,-3 2-396 0 0,-4 6-1 0 0,0 0-1 0 0,1 0 1 0 0,0 2-1 0 0,1 0 1 0 0,1 0-1 0 0,0 1 1 0 0,0 1-1 0 0,1 0 1 0 0,1 0-1 0 0,1 1 1 0 0,0 1-1 0 0,0-1 1 0 0,2 1-1 0 0,0 1 1 0 0,1-1-1 0 0,1 1 1 0 0,0 0-1 0 0,1 1 1 0 0,1 0 1 0 0,-1-6-65 0 0,0 1 1 0 0,1-1 0 0 0,1 1 0 0 0,0 0 0 0 0,1 0 0 0 0,0 0 0 0 0,1 0-1 0 0,0 0 1 0 0,3 12 64 0 0,0-21-6 0 0,0 1 0 0 0,1-1 0 0 0,0-1 0 0 0,0 1-1 0 0,0-1 1 0 0,0 1 0 0 0,1-1 0 0 0,-1-1 0 0 0,1 1-1 0 0,0 0 1 0 0,0-1 0 0 0,0 0 0 0 0,0 0 0 0 0,0-1-1 0 0,0 0 1 0 0,0 1 0 0 0,1-2 0 0 0,-1 1 0 0 0,0 0 0 0 0,1-1-1 0 0,-1 0 1 0 0,1-1 0 0 0,-1 1 0 0 0,0-1 0 0 0,1 0-1 0 0,-1 0 1 0 0,0-1 0 0 0,0 1 0 0 0,0-1 0 0 0,0 0 0 0 0,0-1-1 0 0,0 1 1 0 0,0-1 6 0 0,20-16 3 0 0,0-1 0 0 0,-2-1-1 0 0,0-1 1 0 0,-2-1 0 0 0,0-1 0 0 0,-2-1-1 0 0,-1-1 1 0 0,0 0 0 0 0,-2-1 0 0 0,9-23-3 0 0,52-107-202 0 0,-84 225 536 0 0,-12 233-716 0 0,19-290 323 0 0,1 0-1 0 0,0 0 1 0 0,0 0 0 0 0,2 0-1 0 0,-1-1 1 0 0,1 1 0 0 0,0-1-1 0 0,1 1 1 0 0,1-1 0 0 0,3 6 59 0 0,-7-13-224 0 0,1 1 0 0 0,1-1 0 0 0,-1 1 0 0 0,1-1 1 0 0,-1 0-1 0 0,1 0 0 0 0,0 0 0 0 0,0 0 0 0 0,0-1 1 0 0,0 1-1 0 0,1-1 0 0 0,-1 0 0 0 0,1 1 0 0 0,-1-2 1 0 0,1 1-1 0 0,0 0 0 0 0,0-1 0 0 0,0 0 0 0 0,0 0 0 0 0,0 0 1 0 0,0 0-1 0 0,0 0 0 0 0,0-1 0 0 0,0 0 0 0 0,0 0 1 0 0,0 0-1 0 0,0 0 0 0 0,0-1 0 0 0,1 0 224 0 0,14-6-2117 0 0</inkml:trace>
  <inkml:trace contextRef="#ctx0" brushRef="#br0" timeOffset="3420.859">4258 549 980 0 0,'0'48'6037'0'0,"0"29"-2258"0"0,0-60-3662 0 0,1 1-1 0 0,1-1 1 0 0,0 0 0 0 0,1 0 0 0 0,1 0 0 0 0,1 0-1 0 0,1-1 1 0 0,0 1 0 0 0,1 0-117 0 0,-1-3 15 0 0,1-2 1 0 0,0 1-1 0 0,0-1 0 0 0,2 0 0 0 0,-1 0 1 0 0,1-1-1 0 0,1 0 0 0 0,0-1 1 0 0,1 0-1 0 0,-1-1 0 0 0,5 3-15 0 0,-13-11-6 0 0,0 1 1 0 0,0-1-1 0 0,0 0 1 0 0,0 1-1 0 0,0-1 0 0 0,0 0 1 0 0,1 0-1 0 0,-1-1 0 0 0,0 1 1 0 0,0 0-1 0 0,1-1 1 0 0,-1 1-1 0 0,0-1 0 0 0,1 0 1 0 0,-1 0-1 0 0,0 0 0 0 0,1 0 1 0 0,-1 0-1 0 0,0-1 1 0 0,1 1-1 0 0,-1-1 0 0 0,0 1 1 0 0,1-1-1 0 0,-1 0 0 0 0,0 0 1 0 0,0 0-1 0 0,0 0 1 0 0,0 0-1 0 0,0 0 0 0 0,0-1 1 0 0,0 1-1 0 0,0-1 0 0 0,0 1 1 0 0,-1-1-1 0 0,1 0 1 0 0,-1 1-1 0 0,1-1 0 0 0,-1 0 1 0 0,0 0 5 0 0,18-30 94 0 0,-2-1 1 0 0,-1 0-1 0 0,-1-2 1 0 0,-3 1-1 0 0,5-18-94 0 0,2-4-195 0 0,-1-12 123 0 0,-17 63 71 0 0,-1 5-270 0 0,0 21-675 0 0,10 155 1056 0 0,-4-132-210 0 0,13 53-1893 0 0,14-43-2469 0 0,-15-40 276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9:13.376"/>
    </inkml:context>
    <inkml:brush xml:id="br0">
      <inkml:brushProperty name="width" value="0.1" units="cm"/>
      <inkml:brushProperty name="height" value="0.1" units="cm"/>
    </inkml:brush>
  </inkml:definitions>
  <inkml:trace contextRef="#ctx0" brushRef="#br0">3849 597 1108 0 0,'5'53'6295'0'0,"0"-12"-5528"0"0,4 46 504 0 0,-1 112 158 0 0,-20-149 357 0 0,80-181-1956 0 0,58-46-650 0 0,-101 144 494 0 0,2 1 1 0 0,2 1 0 0 0,1 2-1 0 0,1 0 1 0 0,6-2 325 0 0,-36 30 5 0 0,-1 1 1 0 0,0-1 0 0 0,0 1-1 0 0,1-1 1 0 0,-1 0-1 0 0,1 1 1 0 0,-1-1-1 0 0,1 1 1 0 0,-1-1-1 0 0,1 1 1 0 0,-1-1-1 0 0,1 1 1 0 0,-1-1-1 0 0,1 1 1 0 0,-1 0 0 0 0,1-1-1 0 0,0 1 1 0 0,-1 0-1 0 0,1-1 1 0 0,0 1-1 0 0,-1 0 1 0 0,1 0-1 0 0,0 0 1 0 0,-1-1-1 0 0,1 1 1 0 0,0 0-1 0 0,-1 0 1 0 0,1 0 0 0 0,0 0-1 0 0,0 0 1 0 0,-1 0-1 0 0,1 1 1 0 0,0-1-1 0 0,-1 0 1 0 0,1 0-1 0 0,0 0 1 0 0,-1 1-1 0 0,1-1 1 0 0,0 0-1 0 0,-1 1 1 0 0,1-1 0 0 0,-1 1-1 0 0,1-1 1 0 0,-1 0-1 0 0,1 1 1 0 0,-1-1-1 0 0,1 1 1 0 0,-1 0-1 0 0,1-1 1 0 0,-1 1-1 0 0,1-1 1 0 0,-1 1-1 0 0,0 0 1 0 0,1-1 0 0 0,-1 1-1 0 0,0-1 1 0 0,0 1-1 0 0,0 0 1 0 0,1 0-1 0 0,-1-1 1 0 0,0 1-1 0 0,0 0-5 0 0,0 336 2434 0 0,0-320-2519 0 0,1 0 1 0 0,1-1-1 0 0,1 1 1 0 0,0 0-1 0 0,1-1 1 0 0,1 0-1 0 0,0 0 1 0 0,2 0-1 0 0,4 9 85 0 0,-8-19-36 0 0,-1-1-1 0 0,1 1 1 0 0,1-1-1 0 0,-1 0 1 0 0,1 0-1 0 0,0 0 0 0 0,0-1 1 0 0,0 1-1 0 0,1-1 1 0 0,-1 0-1 0 0,1 0 1 0 0,0-1-1 0 0,0 1 1 0 0,0-1-1 0 0,1 0 0 0 0,-1-1 1 0 0,1 1-1 0 0,0-1 1 0 0,0 0-1 0 0,0 0 1 0 0,0-1-1 0 0,0 0 0 0 0,0 0 1 0 0,0 0-1 0 0,0-1 1 0 0,0 0-1 0 0,0 0 1 0 0,1-1 36 0 0,3-2 84 0 0,1-2 1 0 0,-1 1-1 0 0,0-2 1 0 0,0 1 0 0 0,0-1-1 0 0,-1-1 1 0 0,0 0 0 0 0,0 0-1 0 0,-1 0 1 0 0,0-1-1 0 0,0-1 1 0 0,-1 1 0 0 0,0-1-1 0 0,-1-1 1 0 0,0 1-1 0 0,0-1 1 0 0,-1 0 0 0 0,1-3-85 0 0,-3 8 11 0 0,15-20 160 0 0,-1-1 0 0 0,-2-1 0 0 0,0-1-1 0 0,-2 0 1 0 0,-1 0 0 0 0,-2-1 0 0 0,-1-1-1 0 0,-1 0 1 0 0,-1 0 0 0 0,-1-1 0 0 0,-1-13-171 0 0,-5 43 28 0 0,1-1 0 0 0,-1 0 0 0 0,1 1 0 0 0,-1-1 1 0 0,0 0-1 0 0,0 1 0 0 0,0-1 0 0 0,0 0 0 0 0,0 0 1 0 0,0 1-1 0 0,0-1 0 0 0,0 0 0 0 0,-1 1 0 0 0,1-1 1 0 0,-1 0-1 0 0,1 1 0 0 0,-1-1 0 0 0,0 1 0 0 0,0-1 0 0 0,0 0 1 0 0,0 1-1 0 0,0 0 0 0 0,0-1 0 0 0,0 1 0 0 0,0 0 1 0 0,0-1-1 0 0,-1 1 0 0 0,1 0 0 0 0,0 0 0 0 0,-1 0 1 0 0,1 0-1 0 0,-1 0 0 0 0,1 1 0 0 0,-1-1 0 0 0,1 0 0 0 0,-1 1 1 0 0,0-1-1 0 0,1 1 0 0 0,-1 0 0 0 0,0-1 0 0 0,0 1 1 0 0,1 0-1 0 0,-1 0 0 0 0,0 0 0 0 0,0 0 0 0 0,1 0 1 0 0,-1 0-1 0 0,0 1 0 0 0,1-1 0 0 0,-2 1-28 0 0,-4 1-109 0 0,1 1 1 0 0,-1 0-1 0 0,1 0 0 0 0,-1 1 1 0 0,1-1-1 0 0,0 1 0 0 0,1 1 0 0 0,-1-1 1 0 0,1 1-1 0 0,-1 0 0 0 0,1 0 1 0 0,1 1-1 0 0,-1-1 0 0 0,1 1 0 0 0,0 0 1 0 0,0 0-1 0 0,1 1 0 0 0,0-1 1 0 0,-1 2 108 0 0,-2 5-51 0 0,0 1 1 0 0,1-1-1 0 0,0 1 1 0 0,1 0 0 0 0,1 1-1 0 0,0-1 1 0 0,1 1 0 0 0,0-1-1 0 0,1 1 1 0 0,1-1 0 0 0,1 13 50 0 0,2-22-28 0 0,0 0 1 0 0,0 0 0 0 0,0-1 0 0 0,0 1 0 0 0,1-1 0 0 0,0 0 0 0 0,0 0 0 0 0,0-1 0 0 0,0 1-1 0 0,0-1 1 0 0,1 0 0 0 0,0 0 0 0 0,-1 0 0 0 0,1 0 0 0 0,0-1 0 0 0,1 0 0 0 0,-1 0 0 0 0,0-1-1 0 0,0 1 1 0 0,1-1 0 0 0,-1 0 0 0 0,1 0 0 0 0,-1-1 0 0 0,2 0 27 0 0,10 2-254 0 0,0-1 0 0 0,-1-1 0 0 0,1 0 0 0 0,0-1 1 0 0,0-1-1 0 0,-1-1 0 0 0,1 0 0 0 0,15-6 254 0 0,75-41-4874 0 0,-47 9 759 0 0</inkml:trace>
  <inkml:trace contextRef="#ctx0" brushRef="#br0" timeOffset="253.022">5157 472 8573 0 0,'3'85'5649'0'0,"22"39"-4904"0"0,13-43-399 0 0,-35-80 3592 0 0,43-124-4327 0 0,-38 108 237 0 0,0 1 1 0 0,0 1 0 0 0,2 0-1 0 0,-1 0 1 0 0,2 0 0 0 0,0 2-1 0 0,0-1 1 0 0,1 1 0 0 0,0 1-1 0 0,1 0 1 0 0,0 1 0 0 0,1 0-1 0 0,9-4 152 0 0,77-8-5088 0 0,-78 21 2152 0 0,-7 0-906 0 0</inkml:trace>
  <inkml:trace contextRef="#ctx0" brushRef="#br0" timeOffset="-2764.005">323 482 4500 0 0,'0'0'1697'0'0,"0"0"-641"0"0,0 0-461 0 0,0 0 6 0 0,0 0 203 0 0,0 0 95 0 0,0 0-69 0 0,0 0-181 0 0,0 0-162 0 0,0 0-49 0 0,0 0 45 0 0,0 0 36 0 0,0 0 26 0 0,-11 0 1598 0 0,0 0-2288 0 0,0 0 1 0 0,0 0-1 0 0,0 1 0 0 0,0 0 0 0 0,0 1 1 0 0,0 0-1 0 0,1 1 0 0 0,-1 0 0 0 0,-7 4 145 0 0,2 2-174 0 0,1 0 0 0 0,1 0 0 0 0,0 2 0 0 0,0 0-1 0 0,1 0 1 0 0,0 1 0 0 0,1 1 0 0 0,1 0 0 0 0,0 0-1 0 0,0 2 1 0 0,1-1 0 0 0,1 1 0 0 0,1 0-1 0 0,-5 14 175 0 0,9-18-49 0 0,2 0-1 0 0,0 1 0 0 0,0-1 1 0 0,1 1-1 0 0,0-1 0 0 0,1 1 0 0 0,0 0 1 0 0,1-1-1 0 0,1 1 0 0 0,0-1 1 0 0,0 1-1 0 0,1-1 0 0 0,0 0 0 0 0,5 11 50 0 0,-3-11-22 0 0,0 0 0 0 0,1 0 0 0 0,0 0 0 0 0,1-1-1 0 0,0 0 1 0 0,0 0 0 0 0,1-1 0 0 0,0 0-1 0 0,1 0 1 0 0,0-1 0 0 0,1 0 0 0 0,-1-1 0 0 0,1 0-1 0 0,1 0 1 0 0,-1-1 0 0 0,1 0 0 0 0,0-1 0 0 0,10 3 22 0 0,4 0-181 0 0,0 0 0 0 0,1-2 1 0 0,0-1-1 0 0,0-1 1 0 0,0-1-1 0 0,0-1 1 0 0,1-1-1 0 0,5-2 181 0 0,-27 0-275 0 0,-1 1-1 0 0,0-1 0 0 0,1 0 1 0 0,-1 0-1 0 0,0 0 0 0 0,0 0 1 0 0,0-1-1 0 0,0 0 0 0 0,0 0 0 0 0,0 0 1 0 0,0 0-1 0 0,0 0 0 0 0,-1-1 1 0 0,0 0-1 0 0,1 0 0 0 0,-1 0 1 0 0,0 0-1 0 0,0 0 0 0 0,0 0 1 0 0,-1-1-1 0 0,1-1 276 0 0,7-18-3983 0 0</inkml:trace>
  <inkml:trace contextRef="#ctx0" brushRef="#br0" timeOffset="-2281.004">801 635 5917 0 0,'-33'6'4272'0'0,"6"35"-4187"0"0,24-31-78 0 0,1 0 0 0 0,0 0 0 0 0,0 0 0 0 0,1 0 0 0 0,0 1 0 0 0,1-1 0 0 0,0 0 0 0 0,0 0 0 0 0,1 1 0 0 0,1-1 0 0 0,-1 0 0 0 0,2 0-1 0 0,0 0 1 0 0,0 0 0 0 0,0-1 0 0 0,1 1 0 0 0,1-1 0 0 0,0 0 0 0 0,0 0 0 0 0,0 0 0 0 0,1-1 0 0 0,1 0 0 0 0,-1 0 0 0 0,1-1 0 0 0,1 1 0 0 0,-1-2 0 0 0,1 1 0 0 0,0-1 0 0 0,1 0 0 0 0,0-1 0 0 0,0 0 0 0 0,0 0 0 0 0,0-1 0 0 0,1 0 0 0 0,4 1-7 0 0,-7-1 38 0 0,1-1 1 0 0,-1-1-1 0 0,1 1 0 0 0,-1-1 0 0 0,1 0 0 0 0,0-1 0 0 0,0 0 0 0 0,-1 0 0 0 0,1-1 0 0 0,0 0 1 0 0,0 0-1 0 0,0-1 0 0 0,0 0 0 0 0,0 0 0 0 0,-1-1 0 0 0,1 0 0 0 0,-1 0 0 0 0,1-1 1 0 0,-1 0-1 0 0,0 0 0 0 0,0-1 0 0 0,0 0 0 0 0,0 0 0 0 0,-1 0 0 0 0,1-1 0 0 0,-1 0 0 0 0,0-1 1 0 0,-1 1-1 0 0,4-4-38 0 0,-3 0 23 0 0,0 0 1 0 0,-1 0 0 0 0,0-1-1 0 0,0 1 1 0 0,-1-1 0 0 0,0 0 0 0 0,-1-1-1 0 0,0 1 1 0 0,0 0 0 0 0,-1-1-1 0 0,-1 1 1 0 0,0-1 0 0 0,0 0-1 0 0,-1 0 1 0 0,0 1 0 0 0,-1-1-1 0 0,0 0 1 0 0,-1 1 0 0 0,0-1 0 0 0,-1 1-1 0 0,0 0 1 0 0,-1 0 0 0 0,0 0-1 0 0,0 0 1 0 0,-1 0 0 0 0,0 1-1 0 0,-1 0 1 0 0,0 0 0 0 0,0 0-1 0 0,-1 1 1 0 0,0 0 0 0 0,-1 0-1 0 0,1 1 1 0 0,-6-3-24 0 0,5 5-57 0 0,-1 0-1 0 0,1 1 0 0 0,-1 0 1 0 0,0 0-1 0 0,-1 1 1 0 0,1 0-1 0 0,0 1 0 0 0,-1 0 1 0 0,0 1-1 0 0,1 0 1 0 0,-1 0-1 0 0,0 1 0 0 0,0 0 1 0 0,1 1-1 0 0,-1 0 1 0 0,0 0-1 0 0,1 1 1 0 0,-1 0-1 0 0,1 1 0 0 0,0 0 1 0 0,0 1-1 0 0,0 0 1 0 0,0 0-1 0 0,0 1 0 0 0,1 0 1 0 0,0 0-1 0 0,0 1 1 0 0,0 0-1 0 0,1 0 0 0 0,0 1 1 0 0,0 0-1 0 0,-5 7 58 0 0,5-4-179 0 0,0-1 0 0 0,0 2 0 0 0,0-1-1 0 0,1 1 1 0 0,1 0 0 0 0,0 0 0 0 0,1 0-1 0 0,0 1 1 0 0,0-1 0 0 0,1 1 0 0 0,1 0-1 0 0,0 0 1 0 0,1 0 0 0 0,0 1 0 0 0,1-1-1 0 0,0 0 1 0 0,1 0 0 0 0,0 0 0 0 0,1 1 179 0 0,-1-9-207 0 0,0-1 0 0 0,1 1 1 0 0,-1-1-1 0 0,1 1 0 0 0,0-1 1 0 0,0 0-1 0 0,0 0 0 0 0,1 0 0 0 0,-1 0 1 0 0,1 0-1 0 0,-1-1 0 0 0,1 1 1 0 0,0-1-1 0 0,0 1 0 0 0,0-1 1 0 0,0 0-1 0 0,1 0 0 0 0,0 0 207 0 0,11 3-2460 0 0</inkml:trace>
  <inkml:trace contextRef="#ctx0" brushRef="#br0" timeOffset="-1881.001">1324 654 860 0 0,'0'0'4905'0'0,"0"0"-2869"0"0,1 5-1756 0 0,29 64 880 0 0,33 105 397 0 0,-53-157-235 0 0,2-38-613 0 0,-6 8-992 0 0,13-25 165 0 0,-5 6-38 0 0,2 0-1 0 0,1 1 1 0 0,1 1 0 0 0,2 1-1 0 0,1 0 1 0 0,1 1-1 0 0,2 2 1 0 0,25-23 156 0 0,-47 47-34 0 0,0 0 0 0 0,0 0-1 0 0,1 0 1 0 0,-1 0 0 0 0,1 0 0 0 0,-1 1-1 0 0,1-1 1 0 0,0 1 0 0 0,0 0 0 0 0,-1 0 0 0 0,1 0-1 0 0,0 0 1 0 0,0 0 0 0 0,0 1 0 0 0,0-1-1 0 0,0 1 1 0 0,0 0 0 0 0,0 0 0 0 0,0 0 0 0 0,0 0-1 0 0,0 1 1 0 0,0-1 0 0 0,0 1 0 0 0,0-1-1 0 0,0 1 1 0 0,0 0 0 0 0,0 0 0 0 0,-1 1-1 0 0,1-1 1 0 0,0 1 34 0 0,6 10 57 0 0,-1 0 0 0 0,0 1 0 0 0,-1 0 0 0 0,-1 0 0 0 0,0 1 0 0 0,0-1 0 0 0,-2 1 0 0 0,0 1 0 0 0,0-1-1 0 0,-1 0 1 0 0,0 12-57 0 0,2-4 12 0 0,4 223-2461 0 0,2-215-1576 0 0,5-29-273 0 0</inkml:trace>
  <inkml:trace contextRef="#ctx0" brushRef="#br0" timeOffset="-1612.004">2185 3 6989 0 0,'-3'-2'1167'0'0,"-3"7"5907"0"0,6 1-8168 0 0,46 249 253 0 0,-6-19 1037 0 0,-19 103-437 0 0,-19-195-2233 0 0,-6-129 1138 0 0,3-10-2918 0 0,1-14 468 0 0</inkml:trace>
  <inkml:trace contextRef="#ctx0" brushRef="#br0" timeOffset="-1365.994">1924 526 5653 0 0,'0'0'1732'0'0,"0"-2"-1352"0"0,4 2-380 0 0,1-2-260 0 0,4 0 164 0 0,9 0 96 0 0,4-5 216 0 0,14 1-76 0 0,10-2-48 0 0,3-5 8 0 0,14 3-100 0 0,-4-5-132 0 0,9-2-100 0 0,4 1-124 0 0,0 1-240 0 0,-14 0-420 0 0,-8 5-717 0 0,9-1-1555 0 0</inkml:trace>
  <inkml:trace contextRef="#ctx0" brushRef="#br0" timeOffset="-978.934">2934 444 156 0 0,'-70'1'11099'0'0,"60"1"-10982"0"0,0 0-1 0 0,0 0 1 0 0,1 1 0 0 0,-1 0-1 0 0,0 1 1 0 0,1 0 0 0 0,0 0-1 0 0,0 1 1 0 0,0 0 0 0 0,1 1-1 0 0,-1 0 1 0 0,1 0 0 0 0,1 1 0 0 0,-3 2-117 0 0,-6 10-42 0 0,1 0 0 0 0,1 1 1 0 0,0 0-1 0 0,2 1 0 0 0,0 1 0 0 0,2 0 1 0 0,0 0-1 0 0,1 1 0 0 0,1 0 1 0 0,-2 16 41 0 0,6-21-51 0 0,0 0 0 0 0,1 1 0 0 0,0-1 0 0 0,2 1 0 0 0,0 0 0 0 0,2 0 0 0 0,0 3 51 0 0,0-18-12 0 0,1-1 1 0 0,0 0-1 0 0,0 1 0 0 0,0-1 0 0 0,0 0 1 0 0,0 0-1 0 0,1 0 0 0 0,0 0 0 0 0,-1 0 1 0 0,1-1-1 0 0,0 1 0 0 0,0-1 0 0 0,0 0 1 0 0,1 1-1 0 0,-1-2 0 0 0,0 1 1 0 0,1 0-1 0 0,0-1 0 0 0,-1 1 0 0 0,1-1 1 0 0,0 0-1 0 0,-1 0 0 0 0,1-1 0 0 0,0 1 1 0 0,0-1-1 0 0,0 0 0 0 0,0 0 0 0 0,-1 0 1 0 0,1 0-1 0 0,0-1 0 0 0,0 1 0 0 0,0-1 1 0 0,-1 0-1 0 0,1 0 0 0 0,0-1 0 0 0,-1 1 1 0 0,1-1-1 0 0,-1 0 0 0 0,1 0 0 0 0,-1 0 1 0 0,1-1 11 0 0,25-15-17 0 0,-1-1-1 0 0,-1-2 1 0 0,-1-1 0 0 0,0-1 0 0 0,-2-1 0 0 0,-1-1 0 0 0,-1-1-1 0 0,-1-1 1 0 0,-1 0 0 0 0,-2-2 0 0 0,13-27 17 0 0,-22 42-36 0 0,39-84 161 0 0,-45 78 521 0 0,-3 19-106 0 0,0 1-117 0 0,0 0-201 0 0,-1 15-372 0 0,-16 46-622 0 0,16-54 765 0 0,-3 6-46 0 0,1 0-1 0 0,0 0 1 0 0,1 1 0 0 0,1-1-1 0 0,0 1 1 0 0,1-1-1 0 0,0 1 1 0 0,1-1-1 0 0,0 1 1 0 0,1-1-1 0 0,1 1 1 0 0,0-1 0 0 0,1 0-1 0 0,1 0 1 0 0,0-1-1 0 0,0 1 1 0 0,1-1-1 0 0,2 1 54 0 0,-6-9-272 0 0,1 0 0 0 0,0 0 0 0 0,0-1 0 0 0,0 1 0 0 0,0-1 0 0 0,1 1-1 0 0,-1-1 1 0 0,1 0 0 0 0,0-1 0 0 0,0 1 0 0 0,0-1 0 0 0,0 0-1 0 0,0 1 1 0 0,1-2 0 0 0,-1 1 0 0 0,0-1 0 0 0,1 1 0 0 0,0-1 0 0 0,-1 0-1 0 0,1-1 1 0 0,0 1 0 0 0,3-1 272 0 0,11-5-3023 0 0</inkml:trace>
  <inkml:trace contextRef="#ctx0" brushRef="#br0" timeOffset="-730.994">3362 444 7137 0 0,'0'12'2813'0'0,"9"261"188"0"0,21-17-4586 0 0,-27-234 426 0 0,-3-11-3284 0 0,3-19 363 0 0</inkml:trace>
  <inkml:trace contextRef="#ctx0" brushRef="#br0" timeOffset="-482.004">3421 72 1668 0 0,'-9'-5'7073'0'0,"9"5"-5637"0"0,0 0-1436 0 0,0 0-452 0 0,0 0-160 0 0,0 0 44 0 0,9 0-420 0 0,0 0-824 0 0,5 5-821 0 0</inkml:trace>
  <inkml:trace contextRef="#ctx0" brushRef="#br0" timeOffset="3806.158">4084 1877 4744 0 0,'5'123'4453'0'0,"30"55"-2475"0"0,-9-82-875 0 0,-27-100 3889 0 0,-24-53-4828 0 0,17 40-273 0 0,2 0 0 0 0,0-1 1 0 0,1 0-1 0 0,0 0 0 0 0,2 0 1 0 0,0 0-1 0 0,1-1 0 0 0,0 1 1 0 0,2-1-1 0 0,1 1 0 0 0,0-1 0 0 0,1 1 1 0 0,1 0-1 0 0,0 0 0 0 0,2-1 1 0 0,3-9 108 0 0,2 14-328 0 0,0 1 0 0 0,0 0 0 0 0,1 0 0 0 0,1 1 0 0 0,0 0 0 0 0,1 1 0 0 0,0 0 1 0 0,0 1-1 0 0,1 1 0 0 0,1 0 0 0 0,0 1 0 0 0,0 1 0 0 0,0 0 0 0 0,1 1 0 0 0,0 0 0 0 0,0 1 1 0 0,0 1-1 0 0,1 1 0 0 0,0 1 0 0 0,14-1 328 0 0,91-4-4499 0 0,-87 8 457 0 0</inkml:trace>
  <inkml:trace contextRef="#ctx0" brushRef="#br0" timeOffset="4216.147">4756 1883 9657 0 0,'0'2'2534'0'0,"0"8"-2419"0"0,0-4-22 0 0,0 0 0 0 0,1 0 0 0 0,0 0 1 0 0,0 0-1 0 0,0-1 0 0 0,0 1 0 0 0,1 0 1 0 0,0 0-1 0 0,1-1 0 0 0,-1 0 0 0 0,1 1 0 0 0,0-1 1 0 0,0 0-1 0 0,1 0 0 0 0,-1 0 0 0 0,1-1 1 0 0,3 4-94 0 0,-2-2-28 0 0,0-1 0 0 0,0 0 0 0 0,0 0 1 0 0,1 0-1 0 0,-1 0 0 0 0,1-1 0 0 0,0 0 1 0 0,1 0-1 0 0,-1-1 0 0 0,1 0 0 0 0,0 0 1 0 0,-1 0-1 0 0,1-1 0 0 0,0 0 0 0 0,0 0 1 0 0,1-1-1 0 0,-1 0 0 0 0,0 0 0 0 0,0-1 1 0 0,1 1-1 0 0,3-2 28 0 0,-6-2 8 0 0,1-1 1 0 0,0 1-1 0 0,-1-1 0 0 0,0-1 1 0 0,0 1-1 0 0,0-1 1 0 0,0 1-1 0 0,-1-1 0 0 0,0-1 1 0 0,0 1-1 0 0,0-1 1 0 0,-1 1-1 0 0,1-1 0 0 0,-1 0 1 0 0,0-2-9 0 0,10-13-210 0 0,-13 19 178 0 0,0 0 1 0 0,1 0-1 0 0,-1 0 0 0 0,1 0 1 0 0,0 0-1 0 0,-1 1 0 0 0,1-1 1 0 0,0 0-1 0 0,0 0 0 0 0,0 1 1 0 0,0-1-1 0 0,1 1 0 0 0,-1-1 1 0 0,0 1-1 0 0,1-1 0 0 0,-1 1 1 0 0,1 0-1 0 0,-1 0 0 0 0,1 0 1 0 0,-1 0-1 0 0,1 0 0 0 0,0 0 1 0 0,0 0-1 0 0,-1 0 0 0 0,1 1 1 0 0,0-1-1 0 0,0 1 1 0 0,0-1-1 0 0,0 1 0 0 0,0 0 1 0 0,0 0-1 0 0,0-1 0 0 0,0 2 1 0 0,-1-1-1 0 0,1 0 0 0 0,0 0 1 0 0,0 0-1 0 0,0 1 0 0 0,0-1 1 0 0,0 1-1 0 0,0 0 0 0 0,-1-1 1 0 0,1 1-1 0 0,0 0 0 0 0,0 0 1 0 0,-1 0-1 0 0,1 0 0 0 0,0 1 32 0 0,57 131 1921 0 0,-51-110-1749 0 0,13 55 218 0 0,-3 1-1 0 0,-3 1 1 0 0,-2 23-390 0 0,-8-72 56 0 0,9 253 314 0 0,-13-279-274 0 0,0-1 0 0 0,0 0 0 0 0,0 1 0 0 0,-1-1 0 0 0,0 1-1 0 0,0-1 1 0 0,0 1 0 0 0,0 0 0 0 0,-1-1 0 0 0,0 0 0 0 0,0 1 0 0 0,0-1 0 0 0,0 1 0 0 0,-1-1-1 0 0,1 0 1 0 0,-1 0 0 0 0,0 0 0 0 0,-1 0 0 0 0,1 0 0 0 0,-1 0 0 0 0,1-1 0 0 0,-1 1 0 0 0,0-1-1 0 0,-1 0 1 0 0,1 0 0 0 0,0 0 0 0 0,-1 0 0 0 0,0 0 0 0 0,1-1 0 0 0,-1 1 0 0 0,0-1 0 0 0,0 0 0 0 0,-1-1-1 0 0,-2 2-95 0 0,-1-3 38 0 0,1-1 1 0 0,0 1-1 0 0,-1-1 0 0 0,1-1 0 0 0,0 1 0 0 0,0-1 0 0 0,0-1 0 0 0,0 1 0 0 0,0-1 0 0 0,0 0 0 0 0,0-1 0 0 0,1 0 0 0 0,0 0 0 0 0,0 0 1 0 0,0-1-1 0 0,0 1 0 0 0,1-1 0 0 0,0-1 0 0 0,0 1 0 0 0,-3-4-38 0 0,-3-5-104 0 0,1-1-1 0 0,0 1 1 0 0,0-2 0 0 0,2 1 0 0 0,0-1-1 0 0,0-1 1 0 0,2 1 0 0 0,-1-3 104 0 0,2-3-218 0 0,0-1 0 0 0,1 0 1 0 0,2 0-1 0 0,0 0 1 0 0,1 0-1 0 0,1 0 0 0 0,2-1 1 0 0,3-17 217 0 0,-3 30-303 0 0,1-1 0 0 0,0 1 0 0 0,1 0 0 0 0,0 0 1 0 0,0 0-1 0 0,2 1 0 0 0,-1 0 0 0 0,1 0 0 0 0,1 0 0 0 0,4-5 303 0 0,60-44-5683 0 0,-21 39 1604 0 0</inkml:trace>
  <inkml:trace contextRef="#ctx0" brushRef="#br0" timeOffset="3033.139">2853 1852 1068 0 0,'-3'1'2353'0'0,"-59"33"7530"0"0,7 10-7337 0 0,54-42-2568 0 0,0 0 1 0 0,1 0-1 0 0,-1 0 0 0 0,0 0 1 0 0,1 0-1 0 0,-1 0 0 0 0,1 1 1 0 0,0-1-1 0 0,0 0 0 0 0,0 0 0 0 0,0 1 1 0 0,0-1-1 0 0,0 0 0 0 0,1 0 1 0 0,-1 0-1 0 0,1 1 0 0 0,-1-1 1 0 0,1 0-1 0 0,0 0 0 0 0,0 0 1 0 0,0 0-1 0 0,0 0 0 0 0,0 0 0 0 0,0 0 1 0 0,1-1-1 0 0,-1 1 0 0 0,1 0 1 0 0,-1-1-1 0 0,1 1 0 0 0,-1-1 1 0 0,1 1-1 0 0,0-1 0 0 0,0 0 0 0 0,0 0 1 0 0,1 1 21 0 0,-2-1-2 0 0,26 21-180 0 0,1-1 0 0 0,1-1 0 0 0,0-2 0 0 0,2 0 0 0 0,3-1 182 0 0,71 42-202 0 0,-102-58 225 0 0,-1 0-1 0 0,0-1 1 0 0,0 1-1 0 0,0 0 0 0 0,0 0 1 0 0,0 0-1 0 0,0 1 1 0 0,-1-1-1 0 0,1 0 1 0 0,0 1-1 0 0,0-1 1 0 0,-1 1-1 0 0,1-1 0 0 0,-1 1 1 0 0,0 0-1 0 0,1 0 1 0 0,-1 0-1 0 0,0 0 1 0 0,0 0-1 0 0,0 0 1 0 0,0 0-1 0 0,0 0 0 0 0,-1 0 1 0 0,1 0-1 0 0,-1 0 1 0 0,1 0-1 0 0,-1 1 1 0 0,0-1-1 0 0,0 0 1 0 0,0 0-1 0 0,0 1 0 0 0,0-1 1 0 0,0 0-1 0 0,-1 0 1 0 0,1 0-1 0 0,-1 1 1 0 0,0-1-1 0 0,0 1-22 0 0,-8 6 84 0 0,0 0 0 0 0,0-1 1 0 0,-1-1-1 0 0,0 1 0 0 0,0-2 0 0 0,-1 1 1 0 0,0-1-1 0 0,0-1 0 0 0,0 0 0 0 0,-6 1-84 0 0,10-3 2 0 0,-10 6-297 0 0,-1-2 0 0 0,0 0 1 0 0,-1 0-1 0 0,1-2 0 0 0,-1-1 0 0 0,0 0 0 0 0,-1-1 0 0 0,0-1 295 0 0,-3-22-6365 0 0,21-2 3263 0 0</inkml:trace>
  <inkml:trace contextRef="#ctx0" brushRef="#br0" timeOffset="3219.14">3403 1701 8145 0 0,'2'5'3863'0'0,"5"14"-3013"0"0,3 10-1171 0 0,60 144 1005 0 0,-51-112-551 0 0,-3 1 0 0 0,-3 1 1 0 0,-2-1-1 0 0,-3 2 0 0 0,-2 38-133 0 0,-5-69-434 0 0,0-22-71 0 0,0 0 0 0 0,-1 0 0 0 0,-1 0 1 0 0,1 0-1 0 0,-2 0 0 0 0,0 0 0 0 0,0 0 0 0 0,-1 0 0 0 0,-3 9 505 0 0,0-16-2785 0 0,-6-6-1527 0 0</inkml:trace>
  <inkml:trace contextRef="#ctx0" brushRef="#br0" timeOffset="3405.143">3083 2021 3360 0 0,'0'0'9781'0'0,"0"0"-8305"0"0,0 0-1476 0 0,0 0-760 0 0,9-2 212 0 0,9 0 444 0 0,18-4 104 0 0,18-7 420 0 0,23-8-420 0 0,13-6-76 0 0,9-8-752 0 0,0 1-660 0 0,-22 7-1212 0 0,13-2-1677 0 0</inkml:trace>
  <inkml:trace contextRef="#ctx0" brushRef="#br0" timeOffset="1434.149">160 1883 3284 0 0,'4'140'4675'0'0,"25"68"-2796"0"0,1-19-608 0 0,-30-158 1419 0 0,5-45-600 0 0,-22-369-2784 0 0,17 375 621 0 0,0 0 0 0 0,1 0 0 0 0,0 0 0 0 0,1 0 0 0 0,0 0 0 0 0,0 1 1 0 0,0-1-1 0 0,1 0 0 0 0,1 1 0 0 0,-1 0 0 0 0,1 0 0 0 0,0 0 0 0 0,0 0 0 0 0,1 1 1 0 0,0 0-1 0 0,0 0 0 0 0,1 0 0 0 0,0 0 0 0 0,0 1 0 0 0,0 0 0 0 0,0 0 0 0 0,1 1 0 0 0,0-1 1 0 0,0 1-1 0 0,0 1 0 0 0,0 0 0 0 0,1 0 0 0 0,-1 0 0 0 0,1 1 0 0 0,0 0 0 0 0,0 0 1 0 0,2 1 72 0 0,135-17-7681 0 0,-118 13 3603 0 0</inkml:trace>
  <inkml:trace contextRef="#ctx0" brushRef="#br0" timeOffset="1801.138">832 2137 4104 0 0,'17'0'6367'0'0,"16"-11"-6277"0"0,-18 5 579 0 0,-1 1-546 0 0,0 0-1 0 0,-1-1 0 0 0,0-1 0 0 0,0 0 0 0 0,-1-1 0 0 0,1 0 0 0 0,-2-1 1 0 0,1 0-1 0 0,-1-1 0 0 0,-1 0 0 0 0,0-1 0 0 0,0 0 0 0 0,-1-1 1 0 0,0 0-1 0 0,-1 0 0 0 0,-1-1 0 0 0,0 1 0 0 0,2-7-122 0 0,1-48 151 0 0,-29 64 54 0 0,5 6-305 0 0,-1 0-1 0 0,1 1 1 0 0,0 1-1 0 0,0 0 1 0 0,0 0-1 0 0,1 2 1 0 0,0 0-1 0 0,0 0 1 0 0,1 1-1 0 0,0 1 1 0 0,0 0-1 0 0,1 0 1 0 0,0 1-1 0 0,0 1 1 0 0,1 0-1 0 0,-1 3 101 0 0,-2-1-30 0 0,0 1 0 0 0,1 1 0 0 0,1 0 0 0 0,1 0 0 0 0,0 1 0 0 0,1 1 0 0 0,0-1 0 0 0,2 2 0 0 0,0-1 0 0 0,0 1 0 0 0,2 0 0 0 0,0 0 0 0 0,2 0 0 0 0,0 1 0 0 0,-1 18 30 0 0,3-31-36 0 0,0 0-1 0 0,0 0 1 0 0,1 0-1 0 0,0 0 1 0 0,0 0-1 0 0,0 0 1 0 0,0 0-1 0 0,1 0 1 0 0,0 0 0 0 0,1 0-1 0 0,0 0 1 0 0,-1 0-1 0 0,2 0 1 0 0,-1-1-1 0 0,1 1 1 0 0,-1-1-1 0 0,2 0 1 0 0,-1 1-1 0 0,0-2 1 0 0,1 1 0 0 0,0 0-1 0 0,0-1 1 0 0,1 1-1 0 0,-1-1 1 0 0,1 0-1 0 0,0-1 1 0 0,0 1-1 0 0,0-1 1 0 0,0 0-1 0 0,1 0 1 0 0,2 0 36 0 0,17 1-297 0 0,-1-2 0 0 0,0 0 0 0 0,1-2 0 0 0,-1 0-1 0 0,1-2 1 0 0,-1-1 0 0 0,0-1 0 0 0,0-1 0 0 0,0-1 0 0 0,0-1 0 0 0,-1-1 0 0 0,0-1 0 0 0,-1-1-1 0 0,0-1 1 0 0,-1-1 0 0 0,8-6 297 0 0,66-36-2196 0 0,32-29-1451 0 0</inkml:trace>
  <inkml:trace contextRef="#ctx0" brushRef="#br0" timeOffset="2199.138">1892 1747 536 0 0,'-102'35'9688'0'0,"-114"95"-5627"0"0,201-120-3916 0 0,0 1 1 0 0,1 0 0 0 0,0 1-1 0 0,0 0 1 0 0,1 1 0 0 0,1 1-1 0 0,1 0 1 0 0,0 1 0 0 0,0 0-1 0 0,1 0-145 0 0,9-13-34 0 0,0 0-1 0 0,0-1 1 0 0,0 1-1 0 0,0 0 1 0 0,0 0-1 0 0,1 0 1 0 0,-1 0-1 0 0,1 0 1 0 0,-1 0-1 0 0,1 0 1 0 0,0 0-1 0 0,-1 0 1 0 0,1 0-1 0 0,0 0 0 0 0,0 0 1 0 0,0 0-1 0 0,1 0 1 0 0,-1 0-1 0 0,1 0 1 0 0,-1 0-1 0 0,1 0 1 0 0,-1 0-1 0 0,1 0 1 0 0,0 0-1 0 0,0 0 1 0 0,0-1-1 0 0,0 1 1 0 0,0 0-1 0 0,0-1 1 0 0,1 1-1 0 0,-1 0 0 0 0,1-1 1 0 0,-1 0-1 0 0,1 1 1 0 0,-1-1-1 0 0,1 0 1 0 0,0 0-1 0 0,-1 0 1 0 0,1 0-1 0 0,0 0 1 0 0,0 0-1 0 0,0 0 1 0 0,0-1 34 0 0,88 8-655 0 0,-73-11 654 0 0,-1-1-1 0 0,-1-1 1 0 0,1 0 0 0 0,-1-1 0 0 0,1 0 0 0 0,-2-2-1 0 0,1 0 1 0 0,-1 0 0 0 0,0-1 0 0 0,-1-1-1 0 0,0 0 1 0 0,-1-1 0 0 0,0-1 0 0 0,0 0 0 0 0,-1 0-1 0 0,-1-1 1 0 0,0 0 0 0 0,5-12 1 0 0,0-28 2917 0 0,-22 65-2595 0 0,-7 71-1170 0 0,13-44 803 0 0,0-1 1 0 0,3 1 0 0 0,1-1-1 0 0,2 0 1 0 0,2 0 0 0 0,1 0-1 0 0,2-1 1 0 0,1 0-1 0 0,9 16 45 0 0,4 12 25 0 0,-11-34 31 0 0,0 0 1 0 0,-2 1-1 0 0,-2 0 0 0 0,-1 1 0 0 0,-1 0 1 0 0,-2 0-1 0 0,-1 1 0 0 0,-1 20-56 0 0,-5-47 57 0 0,1 0 0 0 0,-1-1 0 0 0,-1 1 0 0 0,1-1 0 0 0,-1 1 0 0 0,0-1 0 0 0,0 0 0 0 0,-1 0 0 0 0,0 0 1 0 0,0 0-1 0 0,0-1 0 0 0,-1 0 0 0 0,0 0 0 0 0,0 0 0 0 0,0 0 0 0 0,0-1 0 0 0,-1 0 0 0 0,0 0 0 0 0,0 0 0 0 0,0-1 0 0 0,0 0 0 0 0,0 0 0 0 0,-1 0 0 0 0,0-1 0 0 0,1 0 0 0 0,-1-1 0 0 0,0 1 0 0 0,0-1 0 0 0,-4 0-57 0 0,-1 0-227 0 0,-1 0 1 0 0,0-1-1 0 0,1-1 0 0 0,-1 0 0 0 0,1 0 0 0 0,-1-2 1 0 0,1 1-1 0 0,0-2 0 0 0,-1 1 0 0 0,2-2 0 0 0,-1 1 1 0 0,0-2-1 0 0,1 0 0 0 0,0 0 0 0 0,0-1 0 0 0,1 0 1 0 0,0-1-1 0 0,0 0 0 0 0,1 0 0 0 0,0-1 0 0 0,0 0 1 0 0,1-1-1 0 0,1 0 0 0 0,-1 0 0 0 0,1-1 0 0 0,1 0 1 0 0,0 0-1 0 0,1-1 227 0 0,-26-72-4803 0 0,25 51 1956 0 0</inkml:trace>
  <inkml:trace contextRef="#ctx0" brushRef="#br0" timeOffset="2515.135">2235 1988 5565 0 0,'0'0'2563'0'0,"0"0"-1122"0"0,0 6-687 0 0,35 147 1799 0 0,43 102-1424 0 0,-54-172-1095 0 0,-9-51-2758 0 0,-14-44-1601 0 0,-1-3 2115 0 0</inkml:trace>
  <inkml:trace contextRef="#ctx0" brushRef="#br0" timeOffset="2784.158">2262 1724 8509 0 0,'-9'-4'2716'0'0,"9"2"-1448"0"0,0 2-960 0 0,0 0-204 0 0,0-2-104 0 0,0 2-92 0 0,9-2-660 0 0,0-5-600 0 0,14-3-536 0 0,8-1-64 0 0,-4 1-469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2T23:08:58.326"/>
    </inkml:context>
    <inkml:brush xml:id="br0">
      <inkml:brushProperty name="width" value="0.1" units="cm"/>
      <inkml:brushProperty name="height" value="0.1" units="cm"/>
    </inkml:brush>
  </inkml:definitions>
  <inkml:trace contextRef="#ctx0" brushRef="#br0">2454 823 1748 0 0,'0'0'4096'0'0,"0"0"-1990"0"0,0 0-1109 0 0,0 16-313 0 0,18 323 2065 0 0,-4-77-1434 0 0,-6-268 1 0 0,-3-82-531 0 0,4 1-1009 0 0,3 0 1 0 0,3 1-1 0 0,5 1 0 0 0,7-13 224 0 0,-21 80-170 0 0,1 1-1 0 0,0 0 1 0 0,1 0-1 0 0,1 1 1 0 0,0 0-1 0 0,1 1 1 0 0,1 0-1 0 0,1 0 1 0 0,0 1-1 0 0,1 1 1 0 0,8-8 170 0 0,-19 20-73 0 0,1-1 0 0 0,0 0-1 0 0,-1 1 1 0 0,1-1 0 0 0,0 1 0 0 0,0 0 0 0 0,0 0 0 0 0,0 0-1 0 0,0 0 1 0 0,0 0 0 0 0,0 1 0 0 0,0 0 0 0 0,0-1 0 0 0,1 1-1 0 0,-1 0 1 0 0,0 0 0 0 0,0 1 0 0 0,0-1 0 0 0,0 1 0 0 0,0 0-1 0 0,0-1 1 0 0,0 1 0 0 0,0 1 0 0 0,0-1 0 0 0,0 0 0 0 0,0 1 0 0 0,-1-1-1 0 0,1 1 1 0 0,0 0 0 0 0,-1 0 0 0 0,2 1 73 0 0,71 75-4142 0 0,-69-70 3583 0 0,13 15-1710 0 0</inkml:trace>
  <inkml:trace contextRef="#ctx0" brushRef="#br0" timeOffset="401.699">3419 798 9145 0 0,'-129'-2'4618'0'0,"118"4"-4553"0"0,1 1 0 0 0,0 0 0 0 0,0 1 0 0 0,1 0 0 0 0,-1 0 0 0 0,1 1 0 0 0,0 1 0 0 0,0-1 0 0 0,0 1 0 0 0,1 1 0 0 0,0 0 0 0 0,0 0 0 0 0,1 0 0 0 0,0 1 1 0 0,0 0-1 0 0,1 1 0 0 0,-2 1-65 0 0,-1 5-59 0 0,0 0 0 0 0,1 0 0 0 0,0 1 0 0 0,2 0 0 0 0,-1 0 1 0 0,2 0-1 0 0,0 1 0 0 0,2 0 0 0 0,-1 0 0 0 0,2 0 0 0 0,0 0 0 0 0,1 0 1 0 0,1 1-1 0 0,1-1 0 0 0,1 12 59 0 0,-1-24-21 0 0,0 1-1 0 0,0-1 1 0 0,1 0-1 0 0,0 1 1 0 0,0-1-1 0 0,0 0 1 0 0,0 0 0 0 0,1 0-1 0 0,0-1 1 0 0,0 1-1 0 0,0 0 1 0 0,0-1-1 0 0,1 0 1 0 0,0 0 0 0 0,0 0-1 0 0,0 0 1 0 0,0-1-1 0 0,1 0 1 0 0,-1 1 0 0 0,1-2-1 0 0,0 1 1 0 0,0 0-1 0 0,0-1 1 0 0,0 0-1 0 0,0 0 1 0 0,0-1 0 0 0,1 1-1 0 0,-1-1 1 0 0,3 0 21 0 0,4 1-10 0 0,-1-1 1 0 0,1 0 0 0 0,0 0-1 0 0,-1-1 1 0 0,1-1-1 0 0,0 0 1 0 0,-1 0 0 0 0,1-1-1 0 0,-1-1 1 0 0,1 0-1 0 0,-1 0 1 0 0,0-1 0 0 0,6-3 9 0 0,5-8 50 0 0,-1-1 0 0 0,0 0 1 0 0,-1-2-1 0 0,-1 0 1 0 0,-1-1-1 0 0,0-1 1 0 0,-2 0-1 0 0,0-2 1 0 0,-1 0-1 0 0,-1 0 0 0 0,-2-1 1 0 0,6-13-51 0 0,-10 21 96 0 0,1 0-1 0 0,-2-1 1 0 0,0 1 0 0 0,-1-2-1 0 0,0 1 1 0 0,-2-1 0 0 0,0 0-1 0 0,0 0 1 0 0,-2 0 0 0 0,0-2-96 0 0,-25 89-1383 0 0,5-7 1284 0 0,-17 99-25 0 0,45-26-639 0 0,-9-131 529 0 0,0-1 1 0 0,1 1-1 0 0,0 0 1 0 0,-1 0-1 0 0,2-1 1 0 0,-1 1-1 0 0,0-1 1 0 0,1 0-1 0 0,0 1 1 0 0,0-1-1 0 0,0 0 1 0 0,1-1-1 0 0,-1 1 1 0 0,1-1-1 0 0,0 1 1 0 0,0-1-1 0 0,0 0 1 0 0,0-1-1 0 0,0 1 1 0 0,1-1-1 0 0,-1 0 0 0 0,1 0 1 0 0,0 0-1 0 0,0 0 1 0 0,2-1 233 0 0,19 1-2526 0 0,12-11-1546 0 0</inkml:trace>
  <inkml:trace contextRef="#ctx0" brushRef="#br0" timeOffset="1104.676">4267 748 380 0 0,'-89'41'10401'0'0,"71"-27"-10091"0"0,0 0 0 0 0,1 2 0 0 0,1 0 0 0 0,0 1 1 0 0,1 0-1 0 0,1 1 0 0 0,1 1 0 0 0,0 0 1 0 0,0 3-311 0 0,9-16-38 0 0,0 0 1 0 0,0 0-1 0 0,0 1 1 0 0,1-1-1 0 0,0 1 1 0 0,0 0-1 0 0,0 0 1 0 0,1 0-1 0 0,0 0 1 0 0,1 0-1 0 0,-1 1 0 0 0,2-1 1 0 0,-1 0-1 0 0,1 1 1 0 0,0-1-1 0 0,0 1 1 0 0,1-1-1 0 0,0 0 1 0 0,0 0-1 0 0,1 1 1 0 0,0-1-1 0 0,0 0 1 0 0,1 0-1 0 0,0 0 1 0 0,0-1-1 0 0,0 1 1 0 0,1-1-1 0 0,0 0 1 0 0,0 0-1 0 0,1 0 1 0 0,0 0-1 0 0,0-1 1 0 0,0 0-1 0 0,0 0 1 0 0,1 0-1 0 0,0 0 1 0 0,0-1-1 0 0,0 0 1 0 0,2 0 37 0 0,1 0 10 0 0,1-1 0 0 0,-1-1 0 0 0,1 1 0 0 0,0-1 0 0 0,0-1 0 0 0,0 0 0 0 0,0 0 0 0 0,0-1 0 0 0,0 0 0 0 0,0-1 0 0 0,0 0 0 0 0,0-1 0 0 0,0 0 0 0 0,0 0 0 0 0,0-1 0 0 0,-1-1 0 0 0,0 1 0 0 0,1-1-1 0 0,-1-1 1 0 0,-1 0 0 0 0,1 0 0 0 0,-1-1 0 0 0,0 0 0 0 0,3-3-10 0 0,4-4 136 0 0,-1 0 1 0 0,0-1-1 0 0,-1-1 0 0 0,-1 0 0 0 0,0-1 0 0 0,-1 0 0 0 0,-1-1 0 0 0,0 0 0 0 0,-1-1 0 0 0,-1 0 0 0 0,-1 0 0 0 0,0-2-136 0 0,3-104 1452 0 0,-10 125-1447 0 0,0-1 1 0 0,0 1-1 0 0,-1-1 0 0 0,1 1 0 0 0,0-1 1 0 0,0 1-1 0 0,-1-1 0 0 0,1 0 0 0 0,0 1 1 0 0,-1-1-1 0 0,1 1 0 0 0,0-1 0 0 0,-1 0 1 0 0,1 1-1 0 0,-1-1 0 0 0,1 0 1 0 0,-1 0-1 0 0,1 1 0 0 0,-1-1 0 0 0,1 0 1 0 0,0 0-1 0 0,-1 0 0 0 0,1 0 0 0 0,-1 0 1 0 0,1 1-1 0 0,-1-1 0 0 0,0 0 0 0 0,1 0 1 0 0,-1 0-1 0 0,1 0 0 0 0,-1 0 0 0 0,1-1 1 0 0,-1 1-1 0 0,1 0 0 0 0,-1 0 1 0 0,1 0-1 0 0,-1 0 0 0 0,1 0 0 0 0,0-1 1 0 0,-1 1-1 0 0,1 0 0 0 0,-1 0 0 0 0,1-1 1 0 0,-1 1-1 0 0,1 0 0 0 0,0-1 0 0 0,-1 1 1 0 0,1-1-1 0 0,0 1 0 0 0,-1 0 0 0 0,1-1 1 0 0,0 1-1 0 0,-1-1 0 0 0,1 1 1 0 0,0-1-1 0 0,0 0-5 0 0,-5 137-158 0 0,73 340-40 0 0,-68-469 192 0 0,1 9-1 0 0,-1-1 0 0 0,0 1 0 0 0,-1-1 0 0 0,-1 1 0 0 0,-1-1-1 0 0,0 0 1 0 0,0 0 0 0 0,-2 0 0 0 0,0 0 0 0 0,-1 1 7 0 0,-2 0 40 0 0,0 0-1 0 0,-1 0 1 0 0,-1-1-1 0 0,0-1 1 0 0,-1 1-1 0 0,-1-2 1 0 0,0 0 0 0 0,-1 0-1 0 0,0-1 1 0 0,-1-1-1 0 0,0 0 1 0 0,-1 0-1 0 0,0-2 1 0 0,-1 0 0 0 0,0-1-1 0 0,0 0 1 0 0,-1-2-1 0 0,1 0 1 0 0,-2 0-1 0 0,1-2 1 0 0,0 0 0 0 0,-1-1-1 0 0,-1-1-39 0 0,18-1-8 0 0,0-1 0 0 0,-1 0 0 0 0,1 0 0 0 0,0 0 0 0 0,0 0 0 0 0,-1 0 0 0 0,1 0 0 0 0,0 0 1 0 0,0 0-1 0 0,-1 0 0 0 0,1 0 0 0 0,0-1 0 0 0,0 1 0 0 0,-1-1 0 0 0,1 1 0 0 0,0-1 0 0 0,0 1 0 0 0,0-1 0 0 0,0 1 0 0 0,0-1 0 0 0,0 0 0 0 0,0 0 0 0 0,0 0 0 0 0,0 0 0 0 0,0 1 0 0 0,0-1 0 0 0,1 0 0 0 0,-1-1 0 0 0,0 1 0 0 0,1 0 0 0 0,-1 0 1 0 0,1 0-1 0 0,-1 0 0 0 0,1 0 0 0 0,-1-1 0 0 0,1 1 0 0 0,0 0 0 0 0,0 0 0 0 0,-1 0 0 0 0,1-1 0 0 0,0 1 0 0 0,0 0 0 0 0,0 0 0 0 0,0-1 0 0 0,1 1 0 0 0,-1-1 8 0 0,2-7-65 0 0,1 0 0 0 0,0 0 0 0 0,1 0 0 0 0,0 1 0 0 0,0-1 0 0 0,1 1 0 0 0,0 0 1 0 0,0 0-1 0 0,1 0 0 0 0,0 1 0 0 0,0 0 0 0 0,1 0 0 0 0,0 1 0 0 0,0 0 0 0 0,1 0 0 0 0,-1 0 0 0 0,1 1 0 0 0,1 0 0 0 0,6-3 65 0 0,1-2-35 0 0,463-284 811 0 0,-434 265-665 0 0,-7 8-2 0 0,0-2 1 0 0,-2-1 0 0 0,-1-2-1 0 0,-1-1 1 0 0,-1-2-1 0 0,-2-1 1 0 0,-1-2 0 0 0,-1-1-1 0 0,23-35-109 0 0,-46 57 64 0 0,-1 1-1 0 0,0-1 0 0 0,-1 0 1 0 0,0 0-1 0 0,-1 0 1 0 0,0 0-1 0 0,0-1 1 0 0,-2 0-1 0 0,1 1 1 0 0,-1-1-1 0 0,-1 0 0 0 0,0-1-63 0 0,-1 8 1 0 0,1 1-1 0 0,-1 0 1 0 0,0-1-1 0 0,0 1 1 0 0,0-1-1 0 0,0 1 0 0 0,-1 0 1 0 0,0 0-1 0 0,0 0 1 0 0,0 0-1 0 0,0 0 1 0 0,-1 0-1 0 0,0 1 1 0 0,1-1-1 0 0,-1 1 0 0 0,0 0 1 0 0,-1-1-1 0 0,1 1 1 0 0,-1 1-1 0 0,1-1 1 0 0,-1 0-1 0 0,0 1 1 0 0,0 0-1 0 0,0 0 0 0 0,0 0 1 0 0,0 1-1 0 0,0-1 1 0 0,-1 1-1 0 0,1 0 1 0 0,0 0-1 0 0,-1 0 1 0 0,0 1-1 0 0,-8-2-2 0 0,-1 2 0 0 0,1 0 0 0 0,-1 0 1 0 0,1 2-1 0 0,-1-1 0 0 0,1 2 0 0 0,0-1 0 0 0,0 2 1 0 0,0 0-1 0 0,0 1 0 0 0,1 0 0 0 0,-1 0 1 0 0,1 2-1 0 0,1-1 0 0 0,-1 2 0 0 0,1-1 1 0 0,0 2-1 0 0,1-1 0 0 0,-1 2 2 0 0,-9 8 20 0 0,1 1 0 0 0,1 1 0 0 0,0 1 0 0 0,2 0 1 0 0,1 1-1 0 0,0 1 0 0 0,2 0 0 0 0,0 1 0 0 0,-1 6-20 0 0,11-23-30 0 0,-1-1 0 0 0,1 1 0 0 0,0 0 0 0 0,0 0 0 0 0,1 0 0 0 0,0 0 0 0 0,1 0 1 0 0,-1 1-1 0 0,1-1 0 0 0,1 1 0 0 0,-1-1 0 0 0,1 0 0 0 0,0 1 0 0 0,1-1 0 0 0,0 1 0 0 0,0-1 0 0 0,1 0 0 0 0,0 1 0 0 0,0-1 1 0 0,0 0-1 0 0,1 0 0 0 0,0-1 0 0 0,1 1 0 0 0,0 0 30 0 0,11 4-221 0 0,1-2 0 0 0,0 0 0 0 0,1 0 0 0 0,-1-2 0 0 0,2 0 0 0 0,-1 0 0 0 0,1-2 0 0 0,0 0 0 0 0,0-2 0 0 0,0 0 0 0 0,1 0 0 0 0,-1-2 0 0 0,1 0 0 0 0,0-2 0 0 0,-1 0 0 0 0,1-1 0 0 0,-1 0 0 0 0,0-2 0 0 0,8-2 221 0 0,100-29-4909 0 0,-75 13 1900 0 0</inkml:trace>
  <inkml:trace contextRef="#ctx0" brushRef="#br0" timeOffset="-1819.994">686 754 3100 0 0,'-48'5'6048'0'0,"26"-4"-5276"0"0,-47 10 424 0 0,1 2 0 0 0,1 3-1 0 0,-15 7-1195 0 0,79-22 33 0 0,-22 7 179 0 0,0 1 0 0 0,0 1 0 0 0,1 1 0 0 0,1 1 0 0 0,0 1-1 0 0,-17 13-211 0 0,40-26-40 0 0,-1 1-1 0 0,0-1 0 0 0,0 0 0 0 0,1 1 0 0 0,-1-1 0 0 0,1 1 0 0 0,-1-1 1 0 0,0 1-1 0 0,1 0 0 0 0,-1-1 0 0 0,1 1 0 0 0,-1-1 0 0 0,1 1 0 0 0,0 0 1 0 0,-1 0-1 0 0,1-1 0 0 0,0 1 0 0 0,-1 0 0 0 0,1-1 0 0 0,0 1 0 0 0,0 0 1 0 0,0 0-1 0 0,-1 0 0 0 0,1-1 0 0 0,0 1 0 0 0,0 0 0 0 0,0 0 0 0 0,0 0 1 0 0,1-1-1 0 0,-1 1 0 0 0,0 0 0 0 0,0 0 0 0 0,0-1 0 0 0,1 1 0 0 0,-1 0 1 0 0,0 0-1 0 0,1-1 0 0 0,-1 1 0 0 0,0 0 0 0 0,1-1 0 0 0,-1 1 1 0 0,1 0-1 0 0,-1-1 0 0 0,1 1 0 0 0,-1-1 0 0 0,1 1 0 0 0,0-1 0 0 0,-1 1 1 0 0,1-1-1 0 0,0 1 0 0 0,-1-1 0 0 0,1 0 0 0 0,0 1 0 0 0,0-1 0 0 0,-1 0 1 0 0,1 0-1 0 0,0 0 0 0 0,0 1 0 0 0,-1-1 0 0 0,1 0 0 0 0,0 0 0 0 0,0 0 1 0 0,0 0-1 0 0,-1 0 0 0 0,1 0 0 0 0,0 0 0 0 0,0-1 0 0 0,0 1 41 0 0,4 2 199 0 0,340 84-861 0 0,-326-78 654 0 0,0 0-1 0 0,-1 1 0 0 0,-1 1 0 0 0,0 1 0 0 0,0 0 1 0 0,-1 1-1 0 0,11 11 9 0 0,-22-19 83 0 0,-1 0 1 0 0,0 0 0 0 0,0 1-1 0 0,-1 0 1 0 0,1-1 0 0 0,-1 1 0 0 0,0 0-1 0 0,0 0 1 0 0,-1 1 0 0 0,1-1-1 0 0,-1 1 1 0 0,-1-1 0 0 0,1 1-1 0 0,-1 0 1 0 0,0-1 0 0 0,0 1-1 0 0,0 0 1 0 0,-1 0 0 0 0,0 0-1 0 0,0 0 1 0 0,0-1 0 0 0,-1 1 0 0 0,0 0-1 0 0,0 0 1 0 0,-1-1 0 0 0,1 1-1 0 0,-1 0 1 0 0,-3 3-84 0 0,-2 4 121 0 0,-2-2 0 0 0,0 1 0 0 0,0-2 0 0 0,-1 1 1 0 0,-1-1-1 0 0,0 0 0 0 0,0-1 0 0 0,0-1 0 0 0,-1 0 0 0 0,-1 0 0 0 0,1-1 0 0 0,-1-1 1 0 0,0 0-1 0 0,-1 0 0 0 0,1-2 0 0 0,-1 1 0 0 0,0-2 0 0 0,-8 1-121 0 0,-1 0-56 0 0,-1 0 0 0 0,0-2 0 0 0,0-1-1 0 0,1-1 1 0 0,-1-1 0 0 0,0-1 0 0 0,0-1 0 0 0,1-1 0 0 0,0-1 0 0 0,0-1-1 0 0,0-1 1 0 0,1-1 0 0 0,-1-2 0 0 0,2 0 0 0 0,0 0 0 0 0,0-2-1 0 0,-2-3 57 0 0,-23-37-1547 0 0,46 50 1398 0 0,-1 1-1 0 0,1-1 0 0 0,0 1 0 0 0,0 0 0 0 0,0-1 0 0 0,0 1 1 0 0,0-1-1 0 0,0 1 0 0 0,1-1 0 0 0,-1 1 0 0 0,0 0 0 0 0,1-1 0 0 0,-1 1 1 0 0,1-1-1 0 0,-1 1 0 0 0,1 0 0 0 0,0 0 0 0 0,0-1 0 0 0,-1 1 0 0 0,1 0 1 0 0,0 0-1 0 0,0 0 0 0 0,0 0 0 0 0,0 0 0 0 0,0 0 0 0 0,1 0 0 0 0,-1 0 1 0 0,0 0-1 0 0,0 1 0 0 0,1-2 150 0 0,95-51-4399 0 0,-60 38 1915 0 0</inkml:trace>
  <inkml:trace contextRef="#ctx0" brushRef="#br0" timeOffset="-1317.002">1155 13 4652 0 0,'4'-12'3526'0'0,"-3"16"472"0"0,26 153-2775 0 0,-16-39-521 0 0,-6-1 0 0 0,-10 118-702 0 0,-70 516 121 0 0,57-615 126 0 0,7-41-90 0 0,9-73-3093 0 0,23-117-2162 0 0,-15 56 2244 0 0</inkml:trace>
  <inkml:trace contextRef="#ctx0" brushRef="#br0" timeOffset="-947.998">835 775 6369 0 0,'-11'0'3808'0'0,"29"-6"-1746"0"0,-9 3-2928 0 0,63-20 867 0 0,32-12-196 0 0,2 4 1 0 0,1 5-1 0 0,51-4 195 0 0,-10 26-5137 0 0,-119 7 2236 0 0</inkml:trace>
  <inkml:trace contextRef="#ctx0" brushRef="#br0" timeOffset="-464.999">1575 943 2520 0 0,'-14'24'3405'0'0,"-30"69"-909"0"0,40-83-2418 0 0,0 0-1 0 0,1 0 0 0 0,0 0 0 0 0,0 1 0 0 0,1-1 0 0 0,1 1 0 0 0,0-1 0 0 0,0 1 0 0 0,1 0 0 0 0,0 0 0 0 0,1-1 0 0 0,0 1 0 0 0,1-1 0 0 0,0 1 0 0 0,1-1 1 0 0,0 1-1 0 0,0-1 0 0 0,1 0 0 0 0,1-1 0 0 0,0 1 0 0 0,0-1 0 0 0,1 1-77 0 0,1-2 27 0 0,1-1 0 0 0,0 0 1 0 0,0-1-1 0 0,0 0 0 0 0,1 0 0 0 0,0 0 1 0 0,0-1-1 0 0,0-1 0 0 0,1 0 0 0 0,-1 0 1 0 0,1 0-1 0 0,0-1 0 0 0,0-1 0 0 0,1 0 1 0 0,-1 0-1 0 0,0-1 0 0 0,1-1 0 0 0,-1 1 1 0 0,1-2-1 0 0,-1 1 0 0 0,0-1 0 0 0,10-3-27 0 0,-4 1 76 0 0,-1-1 1 0 0,0 0-1 0 0,0-1 0 0 0,-1-1 0 0 0,1 0 0 0 0,-1-1 0 0 0,0 0 0 0 0,-1-1 0 0 0,0-1 0 0 0,0 0 0 0 0,-1-1 0 0 0,0 0 0 0 0,-1-1 0 0 0,0 0 0 0 0,0-1-76 0 0,1-5 48 0 0,1 0 0 0 0,-2-1 0 0 0,0 0 1 0 0,-1 0-1 0 0,-1-1 0 0 0,-1-1 0 0 0,-1 1 0 0 0,0-1 0 0 0,-2 0 0 0 0,2-13-48 0 0,-5 24-37 0 0,-1 0-1 0 0,0 0 0 0 0,0 0 0 0 0,-1 0 1 0 0,0 0-1 0 0,-1 0 0 0 0,0 0 1 0 0,0 0-1 0 0,-1 0 0 0 0,0 0 1 0 0,0 1-1 0 0,-1-1 0 0 0,-1 1 0 0 0,1-1 1 0 0,-1 1-1 0 0,-1 0 0 0 0,1 1 1 0 0,-1-1-1 0 0,-1 1 0 0 0,1 0 1 0 0,-1 0-1 0 0,-1 0 0 0 0,1 1 0 0 0,-1 0 1 0 0,-2-1 37 0 0,-1 1-54 0 0,0-1 0 0 0,0 2 0 0 0,-1-1 1 0 0,1 1-1 0 0,-1 1 0 0 0,-1 0 1 0 0,1 1-1 0 0,0 0 0 0 0,-1 1 0 0 0,0 0 1 0 0,1 0-1 0 0,-1 1 0 0 0,0 1 0 0 0,0 0 1 0 0,1 1-1 0 0,-1 0 0 0 0,0 1 0 0 0,0 0 1 0 0,-1 1 53 0 0,-8 3-110 0 0,1 0 0 0 0,0 2 0 0 0,0 0 1 0 0,0 2-1 0 0,1 0 0 0 0,1 0 1 0 0,0 2-1 0 0,0 1 0 0 0,1 0 1 0 0,-1 2 109 0 0,10-8-122 0 0,0 0 1 0 0,1 0 0 0 0,-1 0 0 0 0,1 1 0 0 0,1 0 0 0 0,0 1 0 0 0,0 0 0 0 0,1 0 0 0 0,-1 0 0 0 0,2 0 0 0 0,0 1 0 0 0,0 0 0 0 0,1-1 0 0 0,0 2 0 0 0,-1 6 121 0 0,4-13-149 0 0,0-1 1 0 0,0 1-1 0 0,0-1 0 0 0,1 1 1 0 0,0-1-1 0 0,0 1 0 0 0,0-1 1 0 0,0 0-1 0 0,0 1 0 0 0,0-1 1 0 0,1 0-1 0 0,0 0 1 0 0,0 0-1 0 0,0 0 0 0 0,0 0 1 0 0,0 0-1 0 0,0 0 0 0 0,1-1 1 0 0,-1 1-1 0 0,1-1 0 0 0,0 0 1 0 0,0 0-1 0 0,0 0 0 0 0,0 0 1 0 0,0 0-1 0 0,1-1 149 0 0,23 17-2077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0117E-914A-4A23-A917-0C3B5731B098}" type="datetimeFigureOut">
              <a:rPr lang="en-US" smtClean="0"/>
              <a:t>9/20/2019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2039A-5663-4629-917A-93F8ACB6055F}" type="slidenum">
              <a:rPr lang="en-US" smtClean="0"/>
              <a:t>‹#›</a:t>
            </a:fld>
            <a:endParaRPr lang="en-US"/>
          </a:p>
        </p:txBody>
      </p:sp>
    </p:spTree>
    <p:extLst>
      <p:ext uri="{BB962C8B-B14F-4D97-AF65-F5344CB8AC3E}">
        <p14:creationId xmlns:p14="http://schemas.microsoft.com/office/powerpoint/2010/main" val="3202156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38406-486D-4CE0-B39C-B0B1BD487904}" type="slidenum">
              <a:rPr lang="en-US" smtClean="0"/>
              <a:t>7</a:t>
            </a:fld>
            <a:endParaRPr lang="en-US"/>
          </a:p>
        </p:txBody>
      </p:sp>
    </p:spTree>
    <p:extLst>
      <p:ext uri="{BB962C8B-B14F-4D97-AF65-F5344CB8AC3E}">
        <p14:creationId xmlns:p14="http://schemas.microsoft.com/office/powerpoint/2010/main" val="923684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Experiments – this is where you try stuff / will have a history / track code through snapshots for every run / keep sanity (metadata)</a:t>
            </a:r>
          </a:p>
          <a:p>
            <a:r>
              <a:rPr lang="en-US"/>
              <a:t>Data Stores – where does your data live – MNIST is fine until it doesn’t fit on your hard drive, you also need to share with others, and you spilt your coffee once on your machine and lost everything</a:t>
            </a:r>
          </a:p>
          <a:p>
            <a:r>
              <a:rPr lang="en-US"/>
              <a:t>Compute – the metal where the experiments run (physical run on compute)</a:t>
            </a:r>
          </a:p>
          <a:p>
            <a:r>
              <a:rPr lang="en-US"/>
              <a:t>Models – output (just the good ones – you specify what to keep and how to version)</a:t>
            </a:r>
          </a:p>
          <a:p>
            <a:r>
              <a:rPr lang="en-US"/>
              <a:t>Images – package model with inference code and everything you need for it to run properly</a:t>
            </a:r>
          </a:p>
          <a:p>
            <a:r>
              <a:rPr lang="en-US"/>
              <a:t>Deployments – actual running models with </a:t>
            </a:r>
            <a:r>
              <a:rPr lang="en-US" err="1"/>
              <a:t>ip</a:t>
            </a:r>
            <a:r>
              <a:rPr lang="en-US"/>
              <a:t> addresses and everything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88782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Compute – the actual machines where these things run (I only want these things to run when I have jobs!!)</a:t>
            </a:r>
          </a:p>
          <a:p>
            <a:r>
              <a:rPr lang="en-US"/>
              <a:t>Storage – literal azure storage account where we store: data use it like a scratch space or local drive (you can add more!! Using datastores from before – this is basically the default datastore)</a:t>
            </a:r>
          </a:p>
          <a:p>
            <a:r>
              <a:rPr lang="en-US"/>
              <a:t>Registry – where we store the images we talked about in the last slide (but also for running all of the experiments! – you can add your own – and run your experiments from there)</a:t>
            </a:r>
          </a:p>
          <a:p>
            <a:r>
              <a:rPr lang="en-US"/>
              <a:t>Key vault – storing secrets that we need to attach a compute storage, </a:t>
            </a:r>
            <a:r>
              <a:rPr lang="en-US" err="1"/>
              <a:t>dsvm</a:t>
            </a:r>
            <a:r>
              <a:rPr lang="en-US"/>
              <a:t>, we don’t want people to have your passwords – how would they want us to word this?</a:t>
            </a:r>
          </a:p>
          <a:p>
            <a:r>
              <a:rPr lang="en-US"/>
              <a:t>App Insights – this is for deployed models and their telemetry (you can also customize what you collect – but we won’t talk about that here)</a:t>
            </a:r>
          </a:p>
          <a:p>
            <a:endParaRPr lang="en-US"/>
          </a:p>
          <a:p>
            <a:r>
              <a:rPr lang="en-US"/>
              <a:t>TODO: Need to discuss issue of cost</a:t>
            </a:r>
          </a:p>
          <a:p>
            <a:r>
              <a:rPr lang="en-US"/>
              <a:t>TODO: Discuss that this is the baseline and does not include any compute resources that might be added (or external data sources)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71179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Experiments – this is where you try stuff / will have a history / track code through snapshots for every run / keep sanity (metadata)</a:t>
            </a:r>
          </a:p>
          <a:p>
            <a:r>
              <a:rPr lang="en-US"/>
              <a:t>Data Stores – where does your data live – MNIST is fine until it doesn’t fit on your hard drive, you also need to share with others, and you spilt your coffee once on your machine and lost everything</a:t>
            </a:r>
          </a:p>
          <a:p>
            <a:r>
              <a:rPr lang="en-US"/>
              <a:t>Compute – the metal where the experiments run (physical run on compute)</a:t>
            </a:r>
          </a:p>
          <a:p>
            <a:r>
              <a:rPr lang="en-US"/>
              <a:t>Models – output (just the good ones – you specify what to keep and how to version)</a:t>
            </a:r>
          </a:p>
          <a:p>
            <a:r>
              <a:rPr lang="en-US"/>
              <a:t>Images – package model with inference code and everything you need for it to run properly</a:t>
            </a:r>
          </a:p>
          <a:p>
            <a:r>
              <a:rPr lang="en-US"/>
              <a:t>Deployments – actual running models with </a:t>
            </a:r>
            <a:r>
              <a:rPr lang="en-US" err="1"/>
              <a:t>ip</a:t>
            </a:r>
            <a:r>
              <a:rPr lang="en-US"/>
              <a:t> addresses and everything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856483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back to made up story (this time someone leaves the team)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887467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Experiments – this is where you try stuff / will have a history / track code through snapshots for every run / keep sanity (metadata)</a:t>
            </a:r>
          </a:p>
          <a:p>
            <a:r>
              <a:rPr lang="en-US"/>
              <a:t>Data Stores – where does your data live – MNIST is fine until it doesn’t fit on your hard drive, you also need to share with others, and you spilt your coffee once on your machine and lost everything</a:t>
            </a:r>
          </a:p>
          <a:p>
            <a:r>
              <a:rPr lang="en-US"/>
              <a:t>Compute – the metal where the experiments run (physical run on compute)</a:t>
            </a:r>
          </a:p>
          <a:p>
            <a:r>
              <a:rPr lang="en-US"/>
              <a:t>Models – output (just the good ones – you specify what to keep and how to version)</a:t>
            </a:r>
          </a:p>
          <a:p>
            <a:r>
              <a:rPr lang="en-US"/>
              <a:t>Images – package model with inference code and everything you need for it to run properly</a:t>
            </a:r>
          </a:p>
          <a:p>
            <a:r>
              <a:rPr lang="en-US"/>
              <a:t>Deployments – actual running models with </a:t>
            </a:r>
            <a:r>
              <a:rPr lang="en-US" err="1"/>
              <a:t>ip</a:t>
            </a:r>
            <a:r>
              <a:rPr lang="en-US"/>
              <a:t> addresses and everything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5045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DANIEL slide</a:t>
            </a:r>
          </a:p>
          <a:p>
            <a:r>
              <a:rPr lang="en-US" dirty="0"/>
              <a:t>Explain the flow step by step</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9/20/2019 10:11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 this is where you try stuff / will have a history / track code through snapshots for every run / keep sanity (metadata)</a:t>
            </a:r>
          </a:p>
          <a:p>
            <a:r>
              <a:rPr lang="en-US" dirty="0"/>
              <a:t>Data Stores – where does your data live – MNIST is fine until it doesn’t fit on your hard drive, you also need to share with others, and you spilt your coffee once on your machine and lost everything</a:t>
            </a:r>
          </a:p>
          <a:p>
            <a:r>
              <a:rPr lang="en-US" dirty="0"/>
              <a:t>Compute – the metal where the experiments run (physical run on compute)</a:t>
            </a:r>
          </a:p>
          <a:p>
            <a:r>
              <a:rPr lang="en-US" dirty="0"/>
              <a:t>Models – output (just the good ones – you specify what to keep and how to version)</a:t>
            </a:r>
          </a:p>
          <a:p>
            <a:r>
              <a:rPr lang="en-US" dirty="0"/>
              <a:t>Images – package model with inference code and everything you need for it to run properly, (</a:t>
            </a:r>
            <a:r>
              <a:rPr lang="en-US"/>
              <a:t>docker image)</a:t>
            </a:r>
          </a:p>
          <a:p>
            <a:r>
              <a:rPr lang="en-US" dirty="0"/>
              <a:t>Deployments – actual running models with </a:t>
            </a:r>
            <a:r>
              <a:rPr lang="en-US" dirty="0" err="1"/>
              <a:t>ip</a:t>
            </a:r>
            <a:r>
              <a:rPr lang="en-US" dirty="0"/>
              <a:t> addresses and everything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97882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following slides as a recap of the demo you just did.</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19069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 this is where you try stuff / will have a history / track code through snapshots for every run / keep sanity (metadata)</a:t>
            </a:r>
          </a:p>
          <a:p>
            <a:r>
              <a:rPr lang="en-US" dirty="0"/>
              <a:t>Data Stores – where does your data live – MNIST is fine until it doesn’t fit on your hard drive, you also need to share with others, and you spilt your coffee once on your machine and lost everything</a:t>
            </a:r>
          </a:p>
          <a:p>
            <a:r>
              <a:rPr lang="en-US" dirty="0"/>
              <a:t>Compute – the metal where the experiments run (physical run on compute)</a:t>
            </a:r>
          </a:p>
          <a:p>
            <a:r>
              <a:rPr lang="en-US" dirty="0"/>
              <a:t>Models – output (just the good ones – you specify what to keep and how to version)</a:t>
            </a:r>
          </a:p>
          <a:p>
            <a:r>
              <a:rPr lang="en-US" dirty="0"/>
              <a:t>Images – package model with inference code and everything you need for it to run properly, (</a:t>
            </a:r>
            <a:r>
              <a:rPr lang="en-US"/>
              <a:t>docker image)</a:t>
            </a:r>
          </a:p>
          <a:p>
            <a:r>
              <a:rPr lang="en-US" dirty="0"/>
              <a:t>Deployments – actual running models with </a:t>
            </a:r>
            <a:r>
              <a:rPr lang="en-US" dirty="0" err="1"/>
              <a:t>ip</a:t>
            </a:r>
            <a:r>
              <a:rPr lang="en-US" dirty="0"/>
              <a:t> addresses and everything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92132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Compute – the actual machines where these things run (I only want these things to run when I have jobs!!)</a:t>
            </a:r>
          </a:p>
          <a:p>
            <a:r>
              <a:rPr lang="en-US"/>
              <a:t>Storage – literal azure storage account where we store: data use it like a scratch space or local drive (you can add more!! Using datastores from before – this is basically the default datastore)</a:t>
            </a:r>
          </a:p>
          <a:p>
            <a:r>
              <a:rPr lang="en-US"/>
              <a:t>Registry – where we store the images we talked about in the last slide (but also for running all of the experiments! – you can add your own – and run your experiments from there)</a:t>
            </a:r>
          </a:p>
          <a:p>
            <a:r>
              <a:rPr lang="en-US"/>
              <a:t>Key vault – storing secrets that we need to attach a compute storage, </a:t>
            </a:r>
            <a:r>
              <a:rPr lang="en-US" err="1"/>
              <a:t>dsvm</a:t>
            </a:r>
            <a:r>
              <a:rPr lang="en-US"/>
              <a:t>, we don’t want people to have your passwords – how would they want us to word this?</a:t>
            </a:r>
          </a:p>
          <a:p>
            <a:r>
              <a:rPr lang="en-US"/>
              <a:t>App Insights – this is for deployed models and their telemetry (you can also customize what you collect – but we won’t talk about that here)</a:t>
            </a:r>
          </a:p>
          <a:p>
            <a:endParaRPr lang="en-US"/>
          </a:p>
          <a:p>
            <a:r>
              <a:rPr lang="en-US"/>
              <a:t>TODO: Need to discuss issue of cost</a:t>
            </a:r>
          </a:p>
          <a:p>
            <a:r>
              <a:rPr lang="en-US"/>
              <a:t>TODO: Discuss that this is the baseline and does not include any compute resources that might be added (or external data sources)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2629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traditional programming, we generally think of the process as designing and implementing an algorithm which, when given an appropriate input, will produce the answer we are looking for.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88573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6B422-C3A4-45C9-B6F7-EF1779E1F3DD}" type="slidenum">
              <a:rPr lang="en-US" smtClean="0"/>
              <a:t>37</a:t>
            </a:fld>
            <a:endParaRPr lang="en-US"/>
          </a:p>
        </p:txBody>
      </p:sp>
    </p:spTree>
    <p:extLst>
      <p:ext uri="{BB962C8B-B14F-4D97-AF65-F5344CB8AC3E}">
        <p14:creationId xmlns:p14="http://schemas.microsoft.com/office/powerpoint/2010/main" val="71962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machine learning is different. </a:t>
            </a:r>
          </a:p>
          <a:p>
            <a:endParaRPr lang="en-US"/>
          </a:p>
          <a:p>
            <a:r>
              <a:rPr lang="en-US"/>
              <a:t>Here, we provide some inputs (data), along with the answers (labels) we are looking to get from each input.</a:t>
            </a:r>
          </a:p>
          <a:p>
            <a:endParaRPr lang="en-US"/>
          </a:p>
          <a:p>
            <a:r>
              <a:rPr lang="en-US"/>
              <a:t>For example, each input might be an image, and each answer is the name of the object we want to detect in the image. </a:t>
            </a:r>
          </a:p>
          <a:p>
            <a:endParaRPr lang="en-US"/>
          </a:p>
          <a:p>
            <a:r>
              <a:rPr lang="en-US"/>
              <a:t>In our case, each input is an image of handwritten digit, and the answer is the actual digit it represents.</a:t>
            </a:r>
          </a:p>
          <a:p>
            <a:endParaRPr lang="en-US"/>
          </a:p>
          <a:p>
            <a:r>
              <a:rPr lang="en-US"/>
              <a:t>The machine learning process automatically generates an algorithm for us, from the inputs and the associated answers we provide. We can then use that algorithm to provide answers for new inputs we haven’t seen yet.</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6021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machine learning circles, that algorithm is called a model, and the inputs and answers are collectively referred to as data. Typically, we need a *lot* of data – and the more complex the task, the more data we need.</a:t>
            </a:r>
          </a:p>
          <a:p>
            <a:endParaRPr lang="en-US"/>
          </a:p>
          <a:p>
            <a:r>
              <a:rPr lang="en-US"/>
              <a:t>You’ve probably heard about the various “science-y” things that can be used to build these models: things live boosted trees and convolutional neural networks. You’ve probably also head to the tools that people use to run them, like </a:t>
            </a:r>
            <a:r>
              <a:rPr lang="en-US" err="1"/>
              <a:t>scikit</a:t>
            </a:r>
            <a:r>
              <a:rPr lang="en-US"/>
              <a:t>-learn and </a:t>
            </a:r>
            <a:r>
              <a:rPr lang="en-US" err="1"/>
              <a:t>PyTorch</a:t>
            </a:r>
            <a:r>
              <a:rPr lang="en-US"/>
              <a:t> and </a:t>
            </a:r>
            <a:r>
              <a:rPr lang="en-US" err="1"/>
              <a:t>Tensorflow</a:t>
            </a:r>
            <a:r>
              <a:rPr lang="en-US"/>
              <a:t>. We’re not going to get into the details of how they work in this session, but for now the important thing to take away is that we start with a lot of data, use a computational framework (and a lot of CPU or GPU-hours) to analyze the data, and the output is a model we will use to generate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73761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idealized process.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85935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This is what actually happens: the “loop of pain”, when we discover our assumptions were wrong, or the data was inadequate, or that we needed to solve a different problem entirely.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7079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9/20/2019 10:11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018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two examples of the training images we’ll be working with.</a:t>
            </a:r>
          </a:p>
          <a:p>
            <a:endParaRPr lang="en-US"/>
          </a:p>
          <a:p>
            <a:r>
              <a:rPr lang="en-US"/>
              <a:t>The first image is labelled as the digit “two”. </a:t>
            </a:r>
          </a:p>
          <a:p>
            <a:endParaRPr lang="en-US"/>
          </a:p>
          <a:p>
            <a:r>
              <a:rPr lang="en-US"/>
              <a:t>The second is labelled as the digit “one”.</a:t>
            </a:r>
          </a:p>
          <a:p>
            <a:endParaRPr lang="en-US"/>
          </a:p>
          <a:p>
            <a:r>
              <a:rPr lang="en-US"/>
              <a:t>TODO: Yann </a:t>
            </a:r>
            <a:r>
              <a:rPr lang="en-US" err="1"/>
              <a:t>Lecun</a:t>
            </a:r>
            <a:r>
              <a:rPr lang="en-US"/>
              <a:t> reference??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9/20/2019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6249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made up story of a team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9/20/2019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58366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78D8-5ACF-40AD-A96B-CE54F5A4C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FA150-C039-40B9-82F7-8BDA286A5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83D292-ABC3-4129-BD93-6DAC886CC55B}"/>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5" name="Footer Placeholder 4">
            <a:extLst>
              <a:ext uri="{FF2B5EF4-FFF2-40B4-BE49-F238E27FC236}">
                <a16:creationId xmlns:a16="http://schemas.microsoft.com/office/drawing/2014/main" id="{F397C485-C39B-4129-A631-8B42649A9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B9BA5-1B15-402B-9580-F1F0E8B0983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31848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F5F3-BD1E-4442-91FC-FCD9A15CC3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A4E5E5-2B96-4687-BD50-BD6952ABA8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59F6B-C376-4065-BDC2-1D026BBAD676}"/>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5" name="Footer Placeholder 4">
            <a:extLst>
              <a:ext uri="{FF2B5EF4-FFF2-40B4-BE49-F238E27FC236}">
                <a16:creationId xmlns:a16="http://schemas.microsoft.com/office/drawing/2014/main" id="{BE74B67E-7D3A-40B3-8459-7206EBF9F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F73D0-64DB-460B-A932-62765A6DDE5B}"/>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51091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A23CA-7149-4667-BEE0-D78959548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63B030-69F1-4010-9046-B2471D859D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D8F7A-6A25-4F33-9D57-FEE295951E52}"/>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5" name="Footer Placeholder 4">
            <a:extLst>
              <a:ext uri="{FF2B5EF4-FFF2-40B4-BE49-F238E27FC236}">
                <a16:creationId xmlns:a16="http://schemas.microsoft.com/office/drawing/2014/main" id="{DBF00B2D-2B5B-436C-AFCC-4B13E073F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39289-51BC-4456-BEBC-4CDFBDB03C99}"/>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737617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177224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4976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8999587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2410-678F-453B-8C2F-8C53469012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472368-DF92-4D88-B2B7-B279E75D71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F9ECB-A623-4F64-985E-9EB032286E0A}"/>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5" name="Footer Placeholder 4">
            <a:extLst>
              <a:ext uri="{FF2B5EF4-FFF2-40B4-BE49-F238E27FC236}">
                <a16:creationId xmlns:a16="http://schemas.microsoft.com/office/drawing/2014/main" id="{723FFE79-1928-4B87-B516-B4FA125104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210DF-A1D3-4E31-AD6B-E6D7760DAB53}"/>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524062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D348-6DDC-46B3-963B-60A56CF66C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8786B8-9A08-4BCC-8B5E-62C9A6C1C4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9C622-84B8-493C-B3FD-C3AF1728ABFE}"/>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5" name="Footer Placeholder 4">
            <a:extLst>
              <a:ext uri="{FF2B5EF4-FFF2-40B4-BE49-F238E27FC236}">
                <a16:creationId xmlns:a16="http://schemas.microsoft.com/office/drawing/2014/main" id="{C4A946F7-3AF7-4A4B-BB3A-EC4AD5802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8969A-6F38-466C-847F-060AABD4C491}"/>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067726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D97E-EB4B-4A15-AAEE-FB4F165FD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B2749-83ED-4012-976E-D2D203D652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1968F-BA56-45C9-BFC0-27C4B7265B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EEFC60-4FA6-4055-A7F1-A94CC82AB93F}"/>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6" name="Footer Placeholder 5">
            <a:extLst>
              <a:ext uri="{FF2B5EF4-FFF2-40B4-BE49-F238E27FC236}">
                <a16:creationId xmlns:a16="http://schemas.microsoft.com/office/drawing/2014/main" id="{827A3D08-DAA0-480E-BC24-4E6BD696C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33485-5368-4F8D-8CCE-FD35E491F49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81391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F331-31C9-4E48-8F54-5F09A040E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37467B-17CC-4587-A291-639F25DB4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E17507-68EC-4545-AD11-C95E751E84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A4EBB5-314E-44FD-B7B1-E9CE55FA2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4C063-DAC5-455D-940D-9366A1C60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9074F4-213A-415B-892D-39865B152AC4}"/>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8" name="Footer Placeholder 7">
            <a:extLst>
              <a:ext uri="{FF2B5EF4-FFF2-40B4-BE49-F238E27FC236}">
                <a16:creationId xmlns:a16="http://schemas.microsoft.com/office/drawing/2014/main" id="{DAB39AEA-A9DD-4A9F-B586-4B2F384F01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8AF07-2DEA-422A-9014-56A36DBA9677}"/>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86716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5B31-7D59-4D53-99C9-5504B10CC8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E7E2F3-6D6F-47DC-891E-22F540F06633}"/>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4" name="Footer Placeholder 3">
            <a:extLst>
              <a:ext uri="{FF2B5EF4-FFF2-40B4-BE49-F238E27FC236}">
                <a16:creationId xmlns:a16="http://schemas.microsoft.com/office/drawing/2014/main" id="{2E42B012-2061-4323-9F1A-568C82FA83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191043-3C32-4C1D-B105-EE463EB9201B}"/>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33683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AC7D7-A851-4289-8D01-464B515D3DDD}"/>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3" name="Footer Placeholder 2">
            <a:extLst>
              <a:ext uri="{FF2B5EF4-FFF2-40B4-BE49-F238E27FC236}">
                <a16:creationId xmlns:a16="http://schemas.microsoft.com/office/drawing/2014/main" id="{0E4620FC-691A-49E4-85EA-ACB29C156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B130B6-94EA-4F78-AC97-D9A943C1CD73}"/>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19075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AA94-6282-45F6-A6A6-76D163B0B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2455A-DE65-4641-A5E8-C075B9356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38ACFB-5C81-492D-94E8-5E7D4F694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BEAD6-A0EA-4D95-87F4-85D318538172}"/>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6" name="Footer Placeholder 5">
            <a:extLst>
              <a:ext uri="{FF2B5EF4-FFF2-40B4-BE49-F238E27FC236}">
                <a16:creationId xmlns:a16="http://schemas.microsoft.com/office/drawing/2014/main" id="{32BAD451-AD0C-44F1-AE68-78867D4E3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1328E4-B0B1-4C83-AE35-44978F11D0F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254157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AEEA-34D7-4A63-BF92-1955C94EC6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46703B-1A06-44D4-8237-89BBBE5082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AE7B8D-3FEF-4968-966B-17B4BA854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D273A-B6CC-4178-BFD6-6B8CE9ED83E2}"/>
              </a:ext>
            </a:extLst>
          </p:cNvPr>
          <p:cNvSpPr>
            <a:spLocks noGrp="1"/>
          </p:cNvSpPr>
          <p:nvPr>
            <p:ph type="dt" sz="half" idx="10"/>
          </p:nvPr>
        </p:nvSpPr>
        <p:spPr/>
        <p:txBody>
          <a:bodyPr/>
          <a:lstStyle/>
          <a:p>
            <a:fld id="{65A80A82-1737-47C3-8CC7-1671B5180224}" type="datetimeFigureOut">
              <a:rPr lang="en-US" smtClean="0"/>
              <a:t>9/20/2019</a:t>
            </a:fld>
            <a:endParaRPr lang="en-US"/>
          </a:p>
        </p:txBody>
      </p:sp>
      <p:sp>
        <p:nvSpPr>
          <p:cNvPr id="6" name="Footer Placeholder 5">
            <a:extLst>
              <a:ext uri="{FF2B5EF4-FFF2-40B4-BE49-F238E27FC236}">
                <a16:creationId xmlns:a16="http://schemas.microsoft.com/office/drawing/2014/main" id="{D9BB8149-9A53-4989-B92E-94A2799A8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239286-7A30-43C2-B43D-9063E4A5D1B4}"/>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98596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F6CC1F-5B28-4A1F-BA91-B8E1EC8534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7E0CDA-F215-4044-9621-0F2B6682B8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CA639-5400-451E-9926-3CB6967D6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80A82-1737-47C3-8CC7-1671B5180224}" type="datetimeFigureOut">
              <a:rPr lang="en-US" smtClean="0"/>
              <a:t>9/20/2019</a:t>
            </a:fld>
            <a:endParaRPr lang="en-US"/>
          </a:p>
        </p:txBody>
      </p:sp>
      <p:sp>
        <p:nvSpPr>
          <p:cNvPr id="5" name="Footer Placeholder 4">
            <a:extLst>
              <a:ext uri="{FF2B5EF4-FFF2-40B4-BE49-F238E27FC236}">
                <a16:creationId xmlns:a16="http://schemas.microsoft.com/office/drawing/2014/main" id="{2E02704A-2FE7-4B62-B7B2-50C4ED0F7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F23BAF-BB6F-4570-89F3-6EE24190B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FAE16-F926-4554-8AE2-3B60F448644E}" type="slidenum">
              <a:rPr lang="en-US" smtClean="0"/>
              <a:t>‹#›</a:t>
            </a:fld>
            <a:endParaRPr lang="en-US"/>
          </a:p>
        </p:txBody>
      </p:sp>
    </p:spTree>
    <p:extLst>
      <p:ext uri="{BB962C8B-B14F-4D97-AF65-F5344CB8AC3E}">
        <p14:creationId xmlns:p14="http://schemas.microsoft.com/office/powerpoint/2010/main" val="30206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customXml" Target="../ink/ink8.xml"/><Relationship Id="rId4" Type="http://schemas.openxmlformats.org/officeDocument/2006/relationships/image" Target="../media/image38.emf"/></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customXml" Target="../ink/ink11.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customXml" Target="../ink/ink17.xml"/><Relationship Id="rId2" Type="http://schemas.openxmlformats.org/officeDocument/2006/relationships/customXml" Target="../ink/ink12.xml"/><Relationship Id="rId1" Type="http://schemas.openxmlformats.org/officeDocument/2006/relationships/slideLayout" Target="../slideLayouts/slideLayout6.xml"/><Relationship Id="rId6" Type="http://schemas.openxmlformats.org/officeDocument/2006/relationships/customXml" Target="../ink/ink14.xml"/><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emf"/><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3" Type="http://schemas.openxmlformats.org/officeDocument/2006/relationships/image" Target="../media/image57.emf"/><Relationship Id="rId18" Type="http://schemas.microsoft.com/office/2007/relationships/hdphoto" Target="../media/hdphoto1.wdp"/><Relationship Id="rId26" Type="http://schemas.microsoft.com/office/2007/relationships/hdphoto" Target="../media/hdphoto2.wdp"/><Relationship Id="rId3" Type="http://schemas.openxmlformats.org/officeDocument/2006/relationships/image" Target="../media/image24.png"/><Relationship Id="rId21" Type="http://schemas.openxmlformats.org/officeDocument/2006/relationships/customXml" Target="../ink/ink24.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21.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58.emf"/><Relationship Id="rId20" Type="http://schemas.openxmlformats.org/officeDocument/2006/relationships/image" Target="../media/image59.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56.emf"/><Relationship Id="rId24" Type="http://schemas.openxmlformats.org/officeDocument/2006/relationships/image" Target="../media/image61.emf"/><Relationship Id="rId32" Type="http://schemas.openxmlformats.org/officeDocument/2006/relationships/image" Target="../media/image63.emf"/><Relationship Id="rId5" Type="http://schemas.openxmlformats.org/officeDocument/2006/relationships/customXml" Target="../ink/ink18.xml"/><Relationship Id="rId15" Type="http://schemas.openxmlformats.org/officeDocument/2006/relationships/customXml" Target="../ink/ink22.xml"/><Relationship Id="rId23" Type="http://schemas.openxmlformats.org/officeDocument/2006/relationships/customXml" Target="../ink/ink25.xml"/><Relationship Id="rId28" Type="http://schemas.openxmlformats.org/officeDocument/2006/relationships/image" Target="../media/image62.emf"/><Relationship Id="rId10" Type="http://schemas.openxmlformats.org/officeDocument/2006/relationships/customXml" Target="../ink/ink20.xml"/><Relationship Id="rId19" Type="http://schemas.openxmlformats.org/officeDocument/2006/relationships/customXml" Target="../ink/ink23.xml"/><Relationship Id="rId31" Type="http://schemas.openxmlformats.org/officeDocument/2006/relationships/customXml" Target="../ink/ink27.xml"/><Relationship Id="rId4" Type="http://schemas.openxmlformats.org/officeDocument/2006/relationships/image" Target="../media/image25.svg"/><Relationship Id="rId9" Type="http://schemas.openxmlformats.org/officeDocument/2006/relationships/image" Target="../media/image55.emf"/><Relationship Id="rId14" Type="http://schemas.openxmlformats.org/officeDocument/2006/relationships/image" Target="../media/image27.png"/><Relationship Id="rId22" Type="http://schemas.openxmlformats.org/officeDocument/2006/relationships/image" Target="../media/image60.emf"/><Relationship Id="rId27" Type="http://schemas.openxmlformats.org/officeDocument/2006/relationships/customXml" Target="../ink/ink26.xml"/><Relationship Id="rId30" Type="http://schemas.microsoft.com/office/2007/relationships/hdphoto" Target="../media/hdphoto3.wdp"/><Relationship Id="rId8" Type="http://schemas.openxmlformats.org/officeDocument/2006/relationships/customXml" Target="../ink/ink19.xml"/></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customXml" Target="../ink/ink30.xml"/><Relationship Id="rId18" Type="http://schemas.openxmlformats.org/officeDocument/2006/relationships/image" Target="../media/image72.emf"/><Relationship Id="rId3" Type="http://schemas.openxmlformats.org/officeDocument/2006/relationships/image" Target="../media/image24.png"/><Relationship Id="rId21" Type="http://schemas.openxmlformats.org/officeDocument/2006/relationships/customXml" Target="../ink/ink32.xml"/><Relationship Id="rId7" Type="http://schemas.openxmlformats.org/officeDocument/2006/relationships/image" Target="../media/image32.png"/><Relationship Id="rId12" Type="http://schemas.openxmlformats.org/officeDocument/2006/relationships/image" Target="../media/image35.svg"/><Relationship Id="rId17" Type="http://schemas.openxmlformats.org/officeDocument/2006/relationships/customXml" Target="../ink/ink31.xml"/><Relationship Id="rId2" Type="http://schemas.openxmlformats.org/officeDocument/2006/relationships/notesSlide" Target="../notesSlides/notesSlide11.xml"/><Relationship Id="rId16" Type="http://schemas.openxmlformats.org/officeDocument/2006/relationships/image" Target="../media/image37.svg"/><Relationship Id="rId20" Type="http://schemas.openxmlformats.org/officeDocument/2006/relationships/image" Target="../media/image45.svg"/><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34.png"/><Relationship Id="rId5" Type="http://schemas.openxmlformats.org/officeDocument/2006/relationships/customXml" Target="../ink/ink28.xml"/><Relationship Id="rId15" Type="http://schemas.openxmlformats.org/officeDocument/2006/relationships/image" Target="../media/image36.png"/><Relationship Id="rId10" Type="http://schemas.openxmlformats.org/officeDocument/2006/relationships/image" Target="../media/image66.emf"/><Relationship Id="rId19" Type="http://schemas.openxmlformats.org/officeDocument/2006/relationships/image" Target="../media/image44.png"/><Relationship Id="rId4" Type="http://schemas.openxmlformats.org/officeDocument/2006/relationships/image" Target="../media/image25.svg"/><Relationship Id="rId9" Type="http://schemas.openxmlformats.org/officeDocument/2006/relationships/customXml" Target="../ink/ink29.xml"/><Relationship Id="rId14" Type="http://schemas.openxmlformats.org/officeDocument/2006/relationships/image" Target="../media/image69.emf"/><Relationship Id="rId22" Type="http://schemas.openxmlformats.org/officeDocument/2006/relationships/image" Target="../media/image7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3" Type="http://schemas.openxmlformats.org/officeDocument/2006/relationships/image" Target="../media/image57.emf"/><Relationship Id="rId18" Type="http://schemas.microsoft.com/office/2007/relationships/hdphoto" Target="../media/hdphoto1.wdp"/><Relationship Id="rId26" Type="http://schemas.microsoft.com/office/2007/relationships/hdphoto" Target="../media/hdphoto2.wdp"/><Relationship Id="rId3" Type="http://schemas.openxmlformats.org/officeDocument/2006/relationships/image" Target="../media/image24.png"/><Relationship Id="rId21" Type="http://schemas.openxmlformats.org/officeDocument/2006/relationships/customXml" Target="../ink/ink39.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36.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2" Type="http://schemas.openxmlformats.org/officeDocument/2006/relationships/notesSlide" Target="../notesSlides/notesSlide12.xml"/><Relationship Id="rId16" Type="http://schemas.openxmlformats.org/officeDocument/2006/relationships/image" Target="../media/image58.emf"/><Relationship Id="rId20" Type="http://schemas.openxmlformats.org/officeDocument/2006/relationships/image" Target="../media/image59.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56.emf"/><Relationship Id="rId24" Type="http://schemas.openxmlformats.org/officeDocument/2006/relationships/image" Target="../media/image61.emf"/><Relationship Id="rId32" Type="http://schemas.openxmlformats.org/officeDocument/2006/relationships/image" Target="../media/image63.emf"/><Relationship Id="rId5" Type="http://schemas.openxmlformats.org/officeDocument/2006/relationships/customXml" Target="../ink/ink33.xml"/><Relationship Id="rId15" Type="http://schemas.openxmlformats.org/officeDocument/2006/relationships/customXml" Target="../ink/ink37.xml"/><Relationship Id="rId23" Type="http://schemas.openxmlformats.org/officeDocument/2006/relationships/customXml" Target="../ink/ink40.xml"/><Relationship Id="rId28" Type="http://schemas.openxmlformats.org/officeDocument/2006/relationships/image" Target="../media/image62.emf"/><Relationship Id="rId36" Type="http://schemas.openxmlformats.org/officeDocument/2006/relationships/image" Target="../media/image46.png"/><Relationship Id="rId10" Type="http://schemas.openxmlformats.org/officeDocument/2006/relationships/customXml" Target="../ink/ink35.xml"/><Relationship Id="rId19" Type="http://schemas.openxmlformats.org/officeDocument/2006/relationships/customXml" Target="../ink/ink38.xml"/><Relationship Id="rId31" Type="http://schemas.openxmlformats.org/officeDocument/2006/relationships/customXml" Target="../ink/ink42.xml"/><Relationship Id="rId4" Type="http://schemas.openxmlformats.org/officeDocument/2006/relationships/image" Target="../media/image25.svg"/><Relationship Id="rId9" Type="http://schemas.openxmlformats.org/officeDocument/2006/relationships/image" Target="../media/image55.emf"/><Relationship Id="rId14" Type="http://schemas.openxmlformats.org/officeDocument/2006/relationships/image" Target="../media/image27.png"/><Relationship Id="rId22" Type="http://schemas.openxmlformats.org/officeDocument/2006/relationships/image" Target="../media/image60.emf"/><Relationship Id="rId27" Type="http://schemas.openxmlformats.org/officeDocument/2006/relationships/customXml" Target="../ink/ink41.xml"/><Relationship Id="rId30" Type="http://schemas.microsoft.com/office/2007/relationships/hdphoto" Target="../media/hdphoto3.wdp"/><Relationship Id="rId35" Type="http://schemas.openxmlformats.org/officeDocument/2006/relationships/customXml" Target="../ink/ink43.xml"/><Relationship Id="rId8" Type="http://schemas.openxmlformats.org/officeDocument/2006/relationships/customXml" Target="../ink/ink34.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3" Type="http://schemas.openxmlformats.org/officeDocument/2006/relationships/image" Target="../media/image57.emf"/><Relationship Id="rId18" Type="http://schemas.microsoft.com/office/2007/relationships/hdphoto" Target="../media/hdphoto1.wdp"/><Relationship Id="rId26" Type="http://schemas.microsoft.com/office/2007/relationships/hdphoto" Target="../media/hdphoto2.wdp"/><Relationship Id="rId3" Type="http://schemas.openxmlformats.org/officeDocument/2006/relationships/image" Target="../media/image24.png"/><Relationship Id="rId21" Type="http://schemas.openxmlformats.org/officeDocument/2006/relationships/customXml" Target="../ink/ink50.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47.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2" Type="http://schemas.openxmlformats.org/officeDocument/2006/relationships/notesSlide" Target="../notesSlides/notesSlide14.xml"/><Relationship Id="rId16" Type="http://schemas.openxmlformats.org/officeDocument/2006/relationships/image" Target="../media/image58.emf"/><Relationship Id="rId20" Type="http://schemas.openxmlformats.org/officeDocument/2006/relationships/image" Target="../media/image59.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56.emf"/><Relationship Id="rId24" Type="http://schemas.openxmlformats.org/officeDocument/2006/relationships/image" Target="../media/image61.emf"/><Relationship Id="rId32" Type="http://schemas.openxmlformats.org/officeDocument/2006/relationships/image" Target="../media/image63.emf"/><Relationship Id="rId5" Type="http://schemas.openxmlformats.org/officeDocument/2006/relationships/customXml" Target="../ink/ink44.xml"/><Relationship Id="rId15" Type="http://schemas.openxmlformats.org/officeDocument/2006/relationships/customXml" Target="../ink/ink48.xml"/><Relationship Id="rId23" Type="http://schemas.openxmlformats.org/officeDocument/2006/relationships/customXml" Target="../ink/ink51.xml"/><Relationship Id="rId28" Type="http://schemas.openxmlformats.org/officeDocument/2006/relationships/image" Target="../media/image62.emf"/><Relationship Id="rId36" Type="http://schemas.openxmlformats.org/officeDocument/2006/relationships/image" Target="../media/image48.png"/><Relationship Id="rId10" Type="http://schemas.openxmlformats.org/officeDocument/2006/relationships/customXml" Target="../ink/ink46.xml"/><Relationship Id="rId19" Type="http://schemas.openxmlformats.org/officeDocument/2006/relationships/customXml" Target="../ink/ink49.xml"/><Relationship Id="rId31" Type="http://schemas.openxmlformats.org/officeDocument/2006/relationships/customXml" Target="../ink/ink53.xml"/><Relationship Id="rId4" Type="http://schemas.openxmlformats.org/officeDocument/2006/relationships/image" Target="../media/image25.svg"/><Relationship Id="rId9" Type="http://schemas.openxmlformats.org/officeDocument/2006/relationships/image" Target="../media/image55.emf"/><Relationship Id="rId14" Type="http://schemas.openxmlformats.org/officeDocument/2006/relationships/image" Target="../media/image27.png"/><Relationship Id="rId22" Type="http://schemas.openxmlformats.org/officeDocument/2006/relationships/image" Target="../media/image60.emf"/><Relationship Id="rId27" Type="http://schemas.openxmlformats.org/officeDocument/2006/relationships/customXml" Target="../ink/ink52.xml"/><Relationship Id="rId30" Type="http://schemas.microsoft.com/office/2007/relationships/hdphoto" Target="../media/hdphoto3.wdp"/><Relationship Id="rId35" Type="http://schemas.openxmlformats.org/officeDocument/2006/relationships/customXml" Target="../ink/ink54.xml"/><Relationship Id="rId8" Type="http://schemas.openxmlformats.org/officeDocument/2006/relationships/customXml" Target="../ink/ink45.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emf"/><Relationship Id="rId7" Type="http://schemas.microsoft.com/office/2007/relationships/hdphoto" Target="../media/hdphoto5.wd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svg"/><Relationship Id="rId10" Type="http://schemas.microsoft.com/office/2007/relationships/hdphoto" Target="../media/hdphoto6.wdp"/><Relationship Id="rId4" Type="http://schemas.openxmlformats.org/officeDocument/2006/relationships/image" Target="../media/image24.pn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13" Type="http://schemas.openxmlformats.org/officeDocument/2006/relationships/image" Target="../media/image570.emf"/><Relationship Id="rId18" Type="http://schemas.microsoft.com/office/2007/relationships/hdphoto" Target="../media/hdphoto1.wdp"/><Relationship Id="rId26" Type="http://schemas.microsoft.com/office/2007/relationships/hdphoto" Target="../media/hdphoto2.wdp"/><Relationship Id="rId21" Type="http://schemas.openxmlformats.org/officeDocument/2006/relationships/customXml" Target="../ink/ink61.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58.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38" Type="http://schemas.openxmlformats.org/officeDocument/2006/relationships/image" Target="../media/image50.png"/><Relationship Id="rId2" Type="http://schemas.openxmlformats.org/officeDocument/2006/relationships/notesSlide" Target="../notesSlides/notesSlide16.xml"/><Relationship Id="rId16" Type="http://schemas.openxmlformats.org/officeDocument/2006/relationships/image" Target="../media/image580.emf"/><Relationship Id="rId20" Type="http://schemas.openxmlformats.org/officeDocument/2006/relationships/image" Target="../media/image590.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0.emf"/><Relationship Id="rId11" Type="http://schemas.openxmlformats.org/officeDocument/2006/relationships/image" Target="../media/image560.emf"/><Relationship Id="rId24" Type="http://schemas.openxmlformats.org/officeDocument/2006/relationships/image" Target="../media/image610.emf"/><Relationship Id="rId32" Type="http://schemas.openxmlformats.org/officeDocument/2006/relationships/image" Target="../media/image630.emf"/><Relationship Id="rId37" Type="http://schemas.openxmlformats.org/officeDocument/2006/relationships/customXml" Target="../ink/ink66.xml"/><Relationship Id="rId5" Type="http://schemas.openxmlformats.org/officeDocument/2006/relationships/customXml" Target="../ink/ink55.xml"/><Relationship Id="rId15" Type="http://schemas.openxmlformats.org/officeDocument/2006/relationships/customXml" Target="../ink/ink59.xml"/><Relationship Id="rId23" Type="http://schemas.openxmlformats.org/officeDocument/2006/relationships/customXml" Target="../ink/ink62.xml"/><Relationship Id="rId28" Type="http://schemas.openxmlformats.org/officeDocument/2006/relationships/image" Target="../media/image620.emf"/><Relationship Id="rId36" Type="http://schemas.openxmlformats.org/officeDocument/2006/relationships/image" Target="../media/image49.png"/><Relationship Id="rId10" Type="http://schemas.openxmlformats.org/officeDocument/2006/relationships/customXml" Target="../ink/ink57.xml"/><Relationship Id="rId19" Type="http://schemas.openxmlformats.org/officeDocument/2006/relationships/customXml" Target="../ink/ink60.xml"/><Relationship Id="rId31" Type="http://schemas.openxmlformats.org/officeDocument/2006/relationships/customXml" Target="../ink/ink64.xml"/><Relationship Id="rId4" Type="http://schemas.openxmlformats.org/officeDocument/2006/relationships/image" Target="../media/image25.svg"/><Relationship Id="rId9" Type="http://schemas.openxmlformats.org/officeDocument/2006/relationships/image" Target="../media/image550.emf"/><Relationship Id="rId14" Type="http://schemas.openxmlformats.org/officeDocument/2006/relationships/image" Target="../media/image27.png"/><Relationship Id="rId22" Type="http://schemas.openxmlformats.org/officeDocument/2006/relationships/image" Target="../media/image600.emf"/><Relationship Id="rId27" Type="http://schemas.openxmlformats.org/officeDocument/2006/relationships/customXml" Target="../ink/ink63.xml"/><Relationship Id="rId30" Type="http://schemas.microsoft.com/office/2007/relationships/hdphoto" Target="../media/hdphoto3.wdp"/><Relationship Id="rId35" Type="http://schemas.openxmlformats.org/officeDocument/2006/relationships/customXml" Target="../ink/ink65.xml"/><Relationship Id="rId8" Type="http://schemas.openxmlformats.org/officeDocument/2006/relationships/customXml" Target="../ink/ink56.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8" Type="http://schemas.openxmlformats.org/officeDocument/2006/relationships/customXml" Target="../ink/ink69.xml"/><Relationship Id="rId13" Type="http://schemas.openxmlformats.org/officeDocument/2006/relationships/image" Target="../media/image29.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media/image47.png"/><Relationship Id="rId2" Type="http://schemas.openxmlformats.org/officeDocument/2006/relationships/customXml" Target="../ink/ink67.xml"/><Relationship Id="rId1" Type="http://schemas.openxmlformats.org/officeDocument/2006/relationships/slideLayout" Target="../slideLayouts/slideLayout6.xml"/><Relationship Id="rId6" Type="http://schemas.openxmlformats.org/officeDocument/2006/relationships/customXml" Target="../ink/ink68.xml"/><Relationship Id="rId11" Type="http://schemas.openxmlformats.org/officeDocument/2006/relationships/image" Target="NULL"/><Relationship Id="rId5" Type="http://schemas.microsoft.com/office/2007/relationships/hdphoto" Target="../media/hdphoto8.wdp"/><Relationship Id="rId10" Type="http://schemas.openxmlformats.org/officeDocument/2006/relationships/customXml" Target="../ink/ink70.xml"/><Relationship Id="rId4" Type="http://schemas.openxmlformats.org/officeDocument/2006/relationships/image" Target="../media/image30.png"/><Relationship Id="rId9" Type="http://schemas.openxmlformats.org/officeDocument/2006/relationships/image" Target="NULL"/><Relationship Id="rId14" Type="http://schemas.microsoft.com/office/2007/relationships/hdphoto" Target="../media/hdphoto9.wdp"/></Relationships>
</file>

<file path=ppt/slides/_rels/slide3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47.png"/><Relationship Id="rId18" Type="http://schemas.microsoft.com/office/2007/relationships/hdphoto" Target="../media/hdphoto11.wdp"/><Relationship Id="rId3" Type="http://schemas.openxmlformats.org/officeDocument/2006/relationships/customXml" Target="../ink/ink71.xml"/><Relationship Id="rId7" Type="http://schemas.openxmlformats.org/officeDocument/2006/relationships/customXml" Target="../ink/ink72.xml"/><Relationship Id="rId12" Type="http://schemas.openxmlformats.org/officeDocument/2006/relationships/image" Target="NULL"/><Relationship Id="rId17" Type="http://schemas.openxmlformats.org/officeDocument/2006/relationships/image" Target="../media/image31.png"/><Relationship Id="rId2" Type="http://schemas.openxmlformats.org/officeDocument/2006/relationships/image" Target="../media/image48.tiff"/><Relationship Id="rId16" Type="http://schemas.openxmlformats.org/officeDocument/2006/relationships/image" Target="NULL"/><Relationship Id="rId20" Type="http://schemas.microsoft.com/office/2007/relationships/hdphoto" Target="../media/hdphoto9.wdp"/><Relationship Id="rId1" Type="http://schemas.openxmlformats.org/officeDocument/2006/relationships/slideLayout" Target="../slideLayouts/slideLayout6.xml"/><Relationship Id="rId6" Type="http://schemas.microsoft.com/office/2007/relationships/hdphoto" Target="../media/hdphoto10.wdp"/><Relationship Id="rId11" Type="http://schemas.openxmlformats.org/officeDocument/2006/relationships/customXml" Target="../ink/ink74.xml"/><Relationship Id="rId5" Type="http://schemas.openxmlformats.org/officeDocument/2006/relationships/image" Target="../media/image30.png"/><Relationship Id="rId15" Type="http://schemas.openxmlformats.org/officeDocument/2006/relationships/customXml" Target="../ink/ink75.xml"/><Relationship Id="rId10" Type="http://schemas.openxmlformats.org/officeDocument/2006/relationships/image" Target="NULL"/><Relationship Id="rId19" Type="http://schemas.openxmlformats.org/officeDocument/2006/relationships/image" Target="../media/image29.png"/><Relationship Id="rId4" Type="http://schemas.openxmlformats.org/officeDocument/2006/relationships/image" Target="NULL"/><Relationship Id="rId9" Type="http://schemas.openxmlformats.org/officeDocument/2006/relationships/customXml" Target="../ink/ink73.xml"/><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13" Type="http://schemas.openxmlformats.org/officeDocument/2006/relationships/image" Target="../media/image570.emf"/><Relationship Id="rId18" Type="http://schemas.microsoft.com/office/2007/relationships/hdphoto" Target="../media/hdphoto1.wdp"/><Relationship Id="rId26" Type="http://schemas.microsoft.com/office/2007/relationships/hdphoto" Target="../media/hdphoto2.wdp"/><Relationship Id="rId3" Type="http://schemas.openxmlformats.org/officeDocument/2006/relationships/image" Target="../media/image24.png"/><Relationship Id="rId21" Type="http://schemas.openxmlformats.org/officeDocument/2006/relationships/customXml" Target="../ink/ink82.xml"/><Relationship Id="rId34" Type="http://schemas.microsoft.com/office/2007/relationships/hdphoto" Target="../media/hdphoto4.wdp"/><Relationship Id="rId7" Type="http://schemas.openxmlformats.org/officeDocument/2006/relationships/image" Target="../media/image26.emf"/><Relationship Id="rId12" Type="http://schemas.openxmlformats.org/officeDocument/2006/relationships/customXml" Target="../ink/ink79.xml"/><Relationship Id="rId17" Type="http://schemas.openxmlformats.org/officeDocument/2006/relationships/image" Target="../media/image28.png"/><Relationship Id="rId25" Type="http://schemas.openxmlformats.org/officeDocument/2006/relationships/image" Target="../media/image29.png"/><Relationship Id="rId33" Type="http://schemas.openxmlformats.org/officeDocument/2006/relationships/image" Target="../media/image31.png"/><Relationship Id="rId2" Type="http://schemas.openxmlformats.org/officeDocument/2006/relationships/notesSlide" Target="../notesSlides/notesSlide18.xml"/><Relationship Id="rId16" Type="http://schemas.openxmlformats.org/officeDocument/2006/relationships/image" Target="../media/image580.emf"/><Relationship Id="rId20" Type="http://schemas.openxmlformats.org/officeDocument/2006/relationships/image" Target="../media/image590.emf"/><Relationship Id="rId29"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540.emf"/><Relationship Id="rId11" Type="http://schemas.openxmlformats.org/officeDocument/2006/relationships/image" Target="../media/image560.emf"/><Relationship Id="rId24" Type="http://schemas.openxmlformats.org/officeDocument/2006/relationships/image" Target="../media/image610.emf"/><Relationship Id="rId32" Type="http://schemas.openxmlformats.org/officeDocument/2006/relationships/image" Target="../media/image630.emf"/><Relationship Id="rId5" Type="http://schemas.openxmlformats.org/officeDocument/2006/relationships/customXml" Target="../ink/ink76.xml"/><Relationship Id="rId15" Type="http://schemas.openxmlformats.org/officeDocument/2006/relationships/customXml" Target="../ink/ink80.xml"/><Relationship Id="rId23" Type="http://schemas.openxmlformats.org/officeDocument/2006/relationships/customXml" Target="../ink/ink83.xml"/><Relationship Id="rId28" Type="http://schemas.openxmlformats.org/officeDocument/2006/relationships/image" Target="../media/image620.emf"/><Relationship Id="rId10" Type="http://schemas.openxmlformats.org/officeDocument/2006/relationships/customXml" Target="../ink/ink78.xml"/><Relationship Id="rId19" Type="http://schemas.openxmlformats.org/officeDocument/2006/relationships/customXml" Target="../ink/ink81.xml"/><Relationship Id="rId31" Type="http://schemas.openxmlformats.org/officeDocument/2006/relationships/customXml" Target="../ink/ink85.xml"/><Relationship Id="rId4" Type="http://schemas.openxmlformats.org/officeDocument/2006/relationships/image" Target="../media/image25.svg"/><Relationship Id="rId9" Type="http://schemas.openxmlformats.org/officeDocument/2006/relationships/image" Target="../media/image550.emf"/><Relationship Id="rId14" Type="http://schemas.openxmlformats.org/officeDocument/2006/relationships/image" Target="../media/image27.png"/><Relationship Id="rId22" Type="http://schemas.openxmlformats.org/officeDocument/2006/relationships/image" Target="../media/image600.emf"/><Relationship Id="rId27" Type="http://schemas.openxmlformats.org/officeDocument/2006/relationships/customXml" Target="../ink/ink84.xml"/><Relationship Id="rId30" Type="http://schemas.microsoft.com/office/2007/relationships/hdphoto" Target="../media/hdphoto3.wdp"/><Relationship Id="rId8" Type="http://schemas.openxmlformats.org/officeDocument/2006/relationships/customXml" Target="../ink/ink77.xml"/></Relationships>
</file>

<file path=ppt/slides/_rels/slide3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customXml" Target="../ink/ink88.xml"/><Relationship Id="rId18" Type="http://schemas.openxmlformats.org/officeDocument/2006/relationships/image" Target="../media/image720.emf"/><Relationship Id="rId3" Type="http://schemas.openxmlformats.org/officeDocument/2006/relationships/image" Target="../media/image24.png"/><Relationship Id="rId21" Type="http://schemas.openxmlformats.org/officeDocument/2006/relationships/customXml" Target="../ink/ink90.xml"/><Relationship Id="rId7" Type="http://schemas.openxmlformats.org/officeDocument/2006/relationships/image" Target="../media/image32.png"/><Relationship Id="rId12" Type="http://schemas.openxmlformats.org/officeDocument/2006/relationships/image" Target="../media/image35.svg"/><Relationship Id="rId17" Type="http://schemas.openxmlformats.org/officeDocument/2006/relationships/customXml" Target="../ink/ink89.xml"/><Relationship Id="rId2" Type="http://schemas.openxmlformats.org/officeDocument/2006/relationships/notesSlide" Target="../notesSlides/notesSlide19.xml"/><Relationship Id="rId16" Type="http://schemas.openxmlformats.org/officeDocument/2006/relationships/image" Target="../media/image37.svg"/><Relationship Id="rId20" Type="http://schemas.openxmlformats.org/officeDocument/2006/relationships/image" Target="../media/image45.svg"/><Relationship Id="rId1" Type="http://schemas.openxmlformats.org/officeDocument/2006/relationships/slideLayout" Target="../slideLayouts/slideLayout6.xml"/><Relationship Id="rId6" Type="http://schemas.openxmlformats.org/officeDocument/2006/relationships/image" Target="../media/image540.emf"/><Relationship Id="rId11" Type="http://schemas.openxmlformats.org/officeDocument/2006/relationships/image" Target="../media/image34.png"/><Relationship Id="rId5" Type="http://schemas.openxmlformats.org/officeDocument/2006/relationships/customXml" Target="../ink/ink86.xml"/><Relationship Id="rId15" Type="http://schemas.openxmlformats.org/officeDocument/2006/relationships/image" Target="../media/image36.png"/><Relationship Id="rId10" Type="http://schemas.openxmlformats.org/officeDocument/2006/relationships/image" Target="../media/image660.emf"/><Relationship Id="rId19" Type="http://schemas.openxmlformats.org/officeDocument/2006/relationships/image" Target="../media/image44.png"/><Relationship Id="rId4" Type="http://schemas.openxmlformats.org/officeDocument/2006/relationships/image" Target="../media/image25.svg"/><Relationship Id="rId9" Type="http://schemas.openxmlformats.org/officeDocument/2006/relationships/customXml" Target="../ink/ink87.xml"/><Relationship Id="rId14" Type="http://schemas.openxmlformats.org/officeDocument/2006/relationships/image" Target="../media/image690.emf"/><Relationship Id="rId22" Type="http://schemas.openxmlformats.org/officeDocument/2006/relationships/image" Target="../media/image750.emf"/></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8.emf"/></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43AB-676E-4441-9AA1-D835E3777BA8}"/>
              </a:ext>
            </a:extLst>
          </p:cNvPr>
          <p:cNvSpPr>
            <a:spLocks noGrp="1"/>
          </p:cNvSpPr>
          <p:nvPr>
            <p:ph type="ctrTitle"/>
          </p:nvPr>
        </p:nvSpPr>
        <p:spPr/>
        <p:txBody>
          <a:bodyPr/>
          <a:lstStyle/>
          <a:p>
            <a:r>
              <a:rPr lang="en-US" dirty="0"/>
              <a:t>Cloud Scale Machine Learning</a:t>
            </a:r>
          </a:p>
        </p:txBody>
      </p:sp>
      <p:sp>
        <p:nvSpPr>
          <p:cNvPr id="3" name="Subtitle 2">
            <a:extLst>
              <a:ext uri="{FF2B5EF4-FFF2-40B4-BE49-F238E27FC236}">
                <a16:creationId xmlns:a16="http://schemas.microsoft.com/office/drawing/2014/main" id="{4BDA5C14-7AEF-432C-A48F-DF1D71238698}"/>
              </a:ext>
            </a:extLst>
          </p:cNvPr>
          <p:cNvSpPr>
            <a:spLocks noGrp="1"/>
          </p:cNvSpPr>
          <p:nvPr>
            <p:ph type="subTitle" idx="1"/>
          </p:nvPr>
        </p:nvSpPr>
        <p:spPr/>
        <p:txBody>
          <a:bodyPr/>
          <a:lstStyle/>
          <a:p>
            <a:r>
              <a:rPr lang="en-US" dirty="0"/>
              <a:t>Understanding Azure Machine Learning service</a:t>
            </a:r>
          </a:p>
        </p:txBody>
      </p:sp>
    </p:spTree>
    <p:extLst>
      <p:ext uri="{BB962C8B-B14F-4D97-AF65-F5344CB8AC3E}">
        <p14:creationId xmlns:p14="http://schemas.microsoft.com/office/powerpoint/2010/main" val="3955041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machine learning</a:t>
            </a:r>
          </a:p>
        </p:txBody>
      </p:sp>
      <p:grpSp>
        <p:nvGrpSpPr>
          <p:cNvPr id="3" name="Group 2">
            <a:extLst>
              <a:ext uri="{FF2B5EF4-FFF2-40B4-BE49-F238E27FC236}">
                <a16:creationId xmlns:a16="http://schemas.microsoft.com/office/drawing/2014/main" id="{C24F65B4-3F91-408A-9317-ACBD1B104AFC}"/>
              </a:ext>
            </a:extLst>
          </p:cNvPr>
          <p:cNvGrpSpPr/>
          <p:nvPr/>
        </p:nvGrpSpPr>
        <p:grpSpPr>
          <a:xfrm>
            <a:off x="3787513" y="2331720"/>
            <a:ext cx="4725514" cy="2194560"/>
            <a:chOff x="3391123" y="2252880"/>
            <a:chExt cx="4725514" cy="2194560"/>
          </a:xfrm>
        </p:grpSpPr>
        <p:sp>
          <p:nvSpPr>
            <p:cNvPr id="4" name="Rectangle 3">
              <a:extLst>
                <a:ext uri="{FF2B5EF4-FFF2-40B4-BE49-F238E27FC236}">
                  <a16:creationId xmlns:a16="http://schemas.microsoft.com/office/drawing/2014/main" id="{8D63FBD3-A35F-45EA-8EE1-4DA6B6399220}"/>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4F0296B-6DDA-43D9-82F6-7F5B9E935FED}"/>
                    </a:ext>
                  </a:extLst>
                </p14:cNvPr>
                <p14:cNvContentPartPr/>
                <p14:nvPr/>
              </p14:nvContentPartPr>
              <p14:xfrm>
                <a:off x="3391123" y="3202560"/>
                <a:ext cx="996840" cy="295200"/>
              </p14:xfrm>
            </p:contentPart>
          </mc:Choice>
          <mc:Fallback xmlns="">
            <p:pic>
              <p:nvPicPr>
                <p:cNvPr id="5" name="Ink 4">
                  <a:extLst>
                    <a:ext uri="{FF2B5EF4-FFF2-40B4-BE49-F238E27FC236}">
                      <a16:creationId xmlns:a16="http://schemas.microsoft.com/office/drawing/2014/main" id="{04F0296B-6DDA-43D9-82F6-7F5B9E935FED}"/>
                    </a:ext>
                  </a:extLst>
                </p:cNvPr>
                <p:cNvPicPr/>
                <p:nvPr/>
              </p:nvPicPr>
              <p:blipFill>
                <a:blip r:embed="rId4"/>
                <a:stretch>
                  <a:fillRect/>
                </a:stretch>
              </p:blipFill>
              <p:spPr>
                <a:xfrm>
                  <a:off x="3355110" y="3166604"/>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90E759C-0DB4-4893-A496-82AC61271515}"/>
                    </a:ext>
                  </a:extLst>
                </p14:cNvPr>
                <p14:cNvContentPartPr/>
                <p14:nvPr/>
              </p14:nvContentPartPr>
              <p14:xfrm>
                <a:off x="7119797" y="3133800"/>
                <a:ext cx="996840" cy="295200"/>
              </p14:xfrm>
            </p:contentPart>
          </mc:Choice>
          <mc:Fallback xmlns="">
            <p:pic>
              <p:nvPicPr>
                <p:cNvPr id="6" name="Ink 5">
                  <a:extLst>
                    <a:ext uri="{FF2B5EF4-FFF2-40B4-BE49-F238E27FC236}">
                      <a16:creationId xmlns:a16="http://schemas.microsoft.com/office/drawing/2014/main" id="{A90E759C-0DB4-4893-A496-82AC61271515}"/>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7" name="TextBox 6">
            <a:extLst>
              <a:ext uri="{FF2B5EF4-FFF2-40B4-BE49-F238E27FC236}">
                <a16:creationId xmlns:a16="http://schemas.microsoft.com/office/drawing/2014/main" id="{0C711773-4860-41F5-89BF-922CFBEB58BB}"/>
              </a:ext>
            </a:extLst>
          </p:cNvPr>
          <p:cNvSpPr txBox="1"/>
          <p:nvPr/>
        </p:nvSpPr>
        <p:spPr>
          <a:xfrm>
            <a:off x="2990491" y="3275110"/>
            <a:ext cx="496931" cy="307777"/>
          </a:xfrm>
          <a:prstGeom prst="rect">
            <a:avLst/>
          </a:prstGeom>
          <a:noFill/>
        </p:spPr>
        <p:txBody>
          <a:bodyPr wrap="none" lIns="0" tIns="0" rIns="0" bIns="0" rtlCol="0">
            <a:spAutoFit/>
          </a:bodyPr>
          <a:lstStyle/>
          <a:p>
            <a:pPr algn="l"/>
            <a:r>
              <a:rPr lang="en-US" sz="2000">
                <a:solidFill>
                  <a:schemeClr val="accent3"/>
                </a:solidFill>
              </a:rPr>
              <a:t>data</a:t>
            </a:r>
          </a:p>
        </p:txBody>
      </p:sp>
      <p:sp>
        <p:nvSpPr>
          <p:cNvPr id="8" name="TextBox 7">
            <a:extLst>
              <a:ext uri="{FF2B5EF4-FFF2-40B4-BE49-F238E27FC236}">
                <a16:creationId xmlns:a16="http://schemas.microsoft.com/office/drawing/2014/main" id="{93C14789-3FB9-45DF-8F31-C82E09294554}"/>
              </a:ext>
            </a:extLst>
          </p:cNvPr>
          <p:cNvSpPr txBox="1"/>
          <p:nvPr/>
        </p:nvSpPr>
        <p:spPr>
          <a:xfrm>
            <a:off x="8730891" y="3121222"/>
            <a:ext cx="719749" cy="307777"/>
          </a:xfrm>
          <a:prstGeom prst="rect">
            <a:avLst/>
          </a:prstGeom>
          <a:noFill/>
        </p:spPr>
        <p:txBody>
          <a:bodyPr wrap="none" lIns="0" tIns="0" rIns="0" bIns="0" rtlCol="0">
            <a:spAutoFit/>
          </a:bodyPr>
          <a:lstStyle/>
          <a:p>
            <a:pPr algn="l"/>
            <a:r>
              <a:rPr lang="en-US" sz="2000">
                <a:solidFill>
                  <a:schemeClr val="accent3"/>
                </a:solidFill>
              </a:rPr>
              <a:t>model</a:t>
            </a:r>
          </a:p>
        </p:txBody>
      </p:sp>
      <p:sp>
        <p:nvSpPr>
          <p:cNvPr id="9" name="TextBox 8">
            <a:extLst>
              <a:ext uri="{FF2B5EF4-FFF2-40B4-BE49-F238E27FC236}">
                <a16:creationId xmlns:a16="http://schemas.microsoft.com/office/drawing/2014/main" id="{6EA89B0D-C0FB-4F96-983B-173D7EFCFCA0}"/>
              </a:ext>
            </a:extLst>
          </p:cNvPr>
          <p:cNvSpPr txBox="1"/>
          <p:nvPr/>
        </p:nvSpPr>
        <p:spPr>
          <a:xfrm>
            <a:off x="5373615" y="2929353"/>
            <a:ext cx="1553310" cy="861774"/>
          </a:xfrm>
          <a:prstGeom prst="rect">
            <a:avLst/>
          </a:prstGeom>
          <a:noFill/>
        </p:spPr>
        <p:txBody>
          <a:bodyPr wrap="none" lIns="0" tIns="0" rIns="0" bIns="0" rtlCol="0">
            <a:spAutoFit/>
          </a:bodyPr>
          <a:lstStyle/>
          <a:p>
            <a:pPr algn="ctr"/>
            <a:r>
              <a:rPr lang="en-US" sz="2800" b="1">
                <a:solidFill>
                  <a:schemeClr val="accent3"/>
                </a:solidFill>
              </a:rPr>
              <a:t>science-y</a:t>
            </a:r>
          </a:p>
          <a:p>
            <a:pPr algn="ctr"/>
            <a:r>
              <a:rPr lang="en-US" sz="2800" b="1">
                <a:solidFill>
                  <a:schemeClr val="accent3"/>
                </a:solidFill>
              </a:rPr>
              <a:t>things</a:t>
            </a:r>
          </a:p>
        </p:txBody>
      </p:sp>
    </p:spTree>
    <p:extLst>
      <p:ext uri="{BB962C8B-B14F-4D97-AF65-F5344CB8AC3E}">
        <p14:creationId xmlns:p14="http://schemas.microsoft.com/office/powerpoint/2010/main" val="33021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science</a:t>
            </a:r>
          </a:p>
        </p:txBody>
      </p:sp>
      <mc:AlternateContent xmlns:mc="http://schemas.openxmlformats.org/markup-compatibility/2006" xmlns:p14="http://schemas.microsoft.com/office/powerpoint/2010/main">
        <mc:Choice Requires="p14">
          <p:contentPart p14:bwMode="auto" r:id="rId3">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4"/>
              <a:stretch>
                <a:fillRect/>
              </a:stretch>
            </p:blipFill>
            <p:spPr>
              <a:xfrm>
                <a:off x="2434583" y="1445711"/>
                <a:ext cx="7322474" cy="4638926"/>
              </a:xfrm>
              <a:prstGeom prst="rect">
                <a:avLst/>
              </a:prstGeom>
            </p:spPr>
          </p:pic>
        </mc:Fallback>
      </mc:AlternateContent>
    </p:spTree>
    <p:extLst>
      <p:ext uri="{BB962C8B-B14F-4D97-AF65-F5344CB8AC3E}">
        <p14:creationId xmlns:p14="http://schemas.microsoft.com/office/powerpoint/2010/main" val="180212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science</a:t>
            </a:r>
          </a:p>
        </p:txBody>
      </p:sp>
      <mc:AlternateContent xmlns:mc="http://schemas.openxmlformats.org/markup-compatibility/2006" xmlns:p14="http://schemas.microsoft.com/office/powerpoint/2010/main">
        <mc:Choice Requires="p14">
          <p:contentPart p14:bwMode="auto" r:id="rId3">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4"/>
              <a:stretch>
                <a:fillRect/>
              </a:stretch>
            </p:blipFill>
            <p:spPr>
              <a:xfrm>
                <a:off x="2434583" y="1445711"/>
                <a:ext cx="7322474" cy="46389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35E267B-9417-4BAA-997B-B8D722A8B6C2}"/>
                  </a:ext>
                </a:extLst>
              </p14:cNvPr>
              <p14:cNvContentPartPr/>
              <p14:nvPr/>
            </p14:nvContentPartPr>
            <p14:xfrm>
              <a:off x="5564776" y="701684"/>
              <a:ext cx="4978565" cy="2950560"/>
            </p14:xfrm>
          </p:contentPart>
        </mc:Choice>
        <mc:Fallback xmlns="">
          <p:pic>
            <p:nvPicPr>
              <p:cNvPr id="7" name="Ink 6">
                <a:extLst>
                  <a:ext uri="{FF2B5EF4-FFF2-40B4-BE49-F238E27FC236}">
                    <a16:creationId xmlns:a16="http://schemas.microsoft.com/office/drawing/2014/main" id="{A35E267B-9417-4BAA-997B-B8D722A8B6C2}"/>
                  </a:ext>
                </a:extLst>
              </p:cNvPr>
              <p:cNvPicPr/>
              <p:nvPr/>
            </p:nvPicPr>
            <p:blipFill>
              <a:blip r:embed="rId6"/>
              <a:stretch>
                <a:fillRect/>
              </a:stretch>
            </p:blipFill>
            <p:spPr>
              <a:xfrm>
                <a:off x="5528778" y="665688"/>
                <a:ext cx="5050202" cy="3022191"/>
              </a:xfrm>
              <a:prstGeom prst="rect">
                <a:avLst/>
              </a:prstGeom>
            </p:spPr>
          </p:pic>
        </mc:Fallback>
      </mc:AlternateContent>
    </p:spTree>
    <p:extLst>
      <p:ext uri="{BB962C8B-B14F-4D97-AF65-F5344CB8AC3E}">
        <p14:creationId xmlns:p14="http://schemas.microsoft.com/office/powerpoint/2010/main" val="2184691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B7AACE89-CC2A-427E-AD16-E57AAFEEAD8E}"/>
                  </a:ext>
                </a:extLst>
              </p14:cNvPr>
              <p14:cNvContentPartPr/>
              <p14:nvPr/>
            </p14:nvContentPartPr>
            <p14:xfrm>
              <a:off x="7718429" y="843645"/>
              <a:ext cx="1295280" cy="1568160"/>
            </p14:xfrm>
          </p:contentPart>
        </mc:Choice>
        <mc:Fallback xmlns="">
          <p:pic>
            <p:nvPicPr>
              <p:cNvPr id="10" name="Ink 9">
                <a:extLst>
                  <a:ext uri="{FF2B5EF4-FFF2-40B4-BE49-F238E27FC236}">
                    <a16:creationId xmlns:a16="http://schemas.microsoft.com/office/drawing/2014/main" id="{B7AACE89-CC2A-427E-AD16-E57AAFEEAD8E}"/>
                  </a:ext>
                </a:extLst>
              </p:cNvPr>
              <p:cNvPicPr/>
              <p:nvPr/>
            </p:nvPicPr>
            <p:blipFill>
              <a:blip r:embed="rId3"/>
              <a:stretch>
                <a:fillRect/>
              </a:stretch>
            </p:blipFill>
            <p:spPr>
              <a:xfrm>
                <a:off x="7655789" y="781005"/>
                <a:ext cx="1420920" cy="169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318D04B0-BE1D-4525-BCE3-62CADB5F2FCC}"/>
                  </a:ext>
                </a:extLst>
              </p14:cNvPr>
              <p14:cNvContentPartPr/>
              <p14:nvPr/>
            </p14:nvContentPartPr>
            <p14:xfrm>
              <a:off x="2155349" y="830325"/>
              <a:ext cx="4937400" cy="1707120"/>
            </p14:xfrm>
          </p:contentPart>
        </mc:Choice>
        <mc:Fallback xmlns="">
          <p:pic>
            <p:nvPicPr>
              <p:cNvPr id="11" name="Ink 10">
                <a:extLst>
                  <a:ext uri="{FF2B5EF4-FFF2-40B4-BE49-F238E27FC236}">
                    <a16:creationId xmlns:a16="http://schemas.microsoft.com/office/drawing/2014/main" id="{318D04B0-BE1D-4525-BCE3-62CADB5F2FCC}"/>
                  </a:ext>
                </a:extLst>
              </p:cNvPr>
              <p:cNvPicPr/>
              <p:nvPr/>
            </p:nvPicPr>
            <p:blipFill>
              <a:blip r:embed="rId5"/>
              <a:stretch>
                <a:fillRect/>
              </a:stretch>
            </p:blipFill>
            <p:spPr>
              <a:xfrm>
                <a:off x="2092349" y="767685"/>
                <a:ext cx="5063040" cy="183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65996BB7-00E5-44FE-8451-3942FB8B9A79}"/>
                  </a:ext>
                </a:extLst>
              </p14:cNvPr>
              <p14:cNvContentPartPr/>
              <p14:nvPr/>
            </p14:nvContentPartPr>
            <p14:xfrm>
              <a:off x="7799789" y="4715085"/>
              <a:ext cx="1995120" cy="1402920"/>
            </p14:xfrm>
          </p:contentPart>
        </mc:Choice>
        <mc:Fallback xmlns="">
          <p:pic>
            <p:nvPicPr>
              <p:cNvPr id="24" name="Ink 23">
                <a:extLst>
                  <a:ext uri="{FF2B5EF4-FFF2-40B4-BE49-F238E27FC236}">
                    <a16:creationId xmlns:a16="http://schemas.microsoft.com/office/drawing/2014/main" id="{65996BB7-00E5-44FE-8451-3942FB8B9A79}"/>
                  </a:ext>
                </a:extLst>
              </p:cNvPr>
              <p:cNvPicPr/>
              <p:nvPr/>
            </p:nvPicPr>
            <p:blipFill>
              <a:blip r:embed="rId7"/>
              <a:stretch>
                <a:fillRect/>
              </a:stretch>
            </p:blipFill>
            <p:spPr>
              <a:xfrm>
                <a:off x="7736789" y="4652445"/>
                <a:ext cx="2120760" cy="152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FC40F1F8-C175-49C7-A223-EAE4BAA82FBF}"/>
                  </a:ext>
                </a:extLst>
              </p14:cNvPr>
              <p14:cNvContentPartPr/>
              <p14:nvPr/>
            </p14:nvContentPartPr>
            <p14:xfrm>
              <a:off x="4461149" y="4868805"/>
              <a:ext cx="2872440" cy="1314000"/>
            </p14:xfrm>
          </p:contentPart>
        </mc:Choice>
        <mc:Fallback xmlns="">
          <p:pic>
            <p:nvPicPr>
              <p:cNvPr id="25" name="Ink 24">
                <a:extLst>
                  <a:ext uri="{FF2B5EF4-FFF2-40B4-BE49-F238E27FC236}">
                    <a16:creationId xmlns:a16="http://schemas.microsoft.com/office/drawing/2014/main" id="{FC40F1F8-C175-49C7-A223-EAE4BAA82FBF}"/>
                  </a:ext>
                </a:extLst>
              </p:cNvPr>
              <p:cNvPicPr/>
              <p:nvPr/>
            </p:nvPicPr>
            <p:blipFill>
              <a:blip r:embed="rId9"/>
              <a:stretch>
                <a:fillRect/>
              </a:stretch>
            </p:blipFill>
            <p:spPr>
              <a:xfrm>
                <a:off x="4398509" y="4805805"/>
                <a:ext cx="2998080" cy="143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63D631C5-9B42-4680-BF20-9188C9DE2C5D}"/>
                  </a:ext>
                </a:extLst>
              </p14:cNvPr>
              <p14:cNvContentPartPr/>
              <p14:nvPr/>
            </p14:nvContentPartPr>
            <p14:xfrm>
              <a:off x="2991629" y="4964925"/>
              <a:ext cx="963720" cy="1180800"/>
            </p14:xfrm>
          </p:contentPart>
        </mc:Choice>
        <mc:Fallback xmlns="">
          <p:pic>
            <p:nvPicPr>
              <p:cNvPr id="26" name="Ink 25">
                <a:extLst>
                  <a:ext uri="{FF2B5EF4-FFF2-40B4-BE49-F238E27FC236}">
                    <a16:creationId xmlns:a16="http://schemas.microsoft.com/office/drawing/2014/main" id="{63D631C5-9B42-4680-BF20-9188C9DE2C5D}"/>
                  </a:ext>
                </a:extLst>
              </p:cNvPr>
              <p:cNvPicPr/>
              <p:nvPr/>
            </p:nvPicPr>
            <p:blipFill>
              <a:blip r:embed="rId11"/>
              <a:stretch>
                <a:fillRect/>
              </a:stretch>
            </p:blipFill>
            <p:spPr>
              <a:xfrm>
                <a:off x="2928989" y="4902285"/>
                <a:ext cx="1089360" cy="1306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765A65EC-F232-4D0F-B947-023F5874E9FD}"/>
                  </a:ext>
                </a:extLst>
              </p14:cNvPr>
              <p14:cNvContentPartPr/>
              <p14:nvPr/>
            </p14:nvContentPartPr>
            <p14:xfrm>
              <a:off x="4892789" y="3274005"/>
              <a:ext cx="1080720" cy="1299600"/>
            </p14:xfrm>
          </p:contentPart>
        </mc:Choice>
        <mc:Fallback xmlns="">
          <p:pic>
            <p:nvPicPr>
              <p:cNvPr id="27" name="Ink 26">
                <a:extLst>
                  <a:ext uri="{FF2B5EF4-FFF2-40B4-BE49-F238E27FC236}">
                    <a16:creationId xmlns:a16="http://schemas.microsoft.com/office/drawing/2014/main" id="{765A65EC-F232-4D0F-B947-023F5874E9FD}"/>
                  </a:ext>
                </a:extLst>
              </p:cNvPr>
              <p:cNvPicPr/>
              <p:nvPr/>
            </p:nvPicPr>
            <p:blipFill>
              <a:blip r:embed="rId13"/>
              <a:stretch>
                <a:fillRect/>
              </a:stretch>
            </p:blipFill>
            <p:spPr>
              <a:xfrm>
                <a:off x="4829789" y="3211348"/>
                <a:ext cx="1206360" cy="1425275"/>
              </a:xfrm>
              <a:prstGeom prst="rect">
                <a:avLst/>
              </a:prstGeom>
            </p:spPr>
          </p:pic>
        </mc:Fallback>
      </mc:AlternateContent>
    </p:spTree>
    <p:extLst>
      <p:ext uri="{BB962C8B-B14F-4D97-AF65-F5344CB8AC3E}">
        <p14:creationId xmlns:p14="http://schemas.microsoft.com/office/powerpoint/2010/main" val="99781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4C2049-2409-4142-813A-2C818CFF9AA0}"/>
              </a:ext>
            </a:extLst>
          </p:cNvPr>
          <p:cNvSpPr>
            <a:spLocks noGrp="1"/>
          </p:cNvSpPr>
          <p:nvPr>
            <p:ph type="title"/>
          </p:nvPr>
        </p:nvSpPr>
        <p:spPr/>
        <p:txBody>
          <a:bodyPr/>
          <a:lstStyle/>
          <a:p>
            <a:r>
              <a:rPr lang="en-US" dirty="0"/>
              <a:t>AI on the Cloud</a:t>
            </a:r>
          </a:p>
        </p:txBody>
      </p:sp>
      <p:sp>
        <p:nvSpPr>
          <p:cNvPr id="5" name="Text Placeholder 4">
            <a:extLst>
              <a:ext uri="{FF2B5EF4-FFF2-40B4-BE49-F238E27FC236}">
                <a16:creationId xmlns:a16="http://schemas.microsoft.com/office/drawing/2014/main" id="{CB42D872-8D0A-41F9-A230-5DA8DF643B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0068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28590"/>
            <a:ext cx="11528413" cy="5299001"/>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a:t>Machine Learning on Azure</a:t>
            </a:r>
          </a:p>
        </p:txBody>
      </p:sp>
      <p:sp>
        <p:nvSpPr>
          <p:cNvPr id="318" name="Rectangle 317">
            <a:extLst>
              <a:ext uri="{FF2B5EF4-FFF2-40B4-BE49-F238E27FC236}">
                <a16:creationId xmlns:a16="http://schemas.microsoft.com/office/drawing/2014/main" id="{A7B2ED44-6B8B-A74D-B36D-A8A70DCCE1A1}"/>
              </a:ext>
            </a:extLst>
          </p:cNvPr>
          <p:cNvSpPr/>
          <p:nvPr/>
        </p:nvSpPr>
        <p:spPr bwMode="auto">
          <a:xfrm>
            <a:off x="6954121" y="1128591"/>
            <a:ext cx="4921853" cy="5299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30387" y="1347194"/>
            <a:ext cx="6423736"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Domain specific pretrained m</a:t>
            </a:r>
            <a:r>
              <a:rPr lang="en-US" sz="1800" b="1" kern="0" err="1">
                <a:solidFill>
                  <a:prstClr val="black"/>
                </a:solidFill>
                <a:latin typeface="Segoe UI Semibold"/>
                <a:ea typeface="Segoe UI" pitchFamily="34" charset="0"/>
                <a:cs typeface="Segoe UI" pitchFamily="34" charset="0"/>
              </a:rPr>
              <a:t>odels</a:t>
            </a:r>
            <a:endParaRPr lang="en-US" sz="1800" b="1" kern="0">
              <a:solidFill>
                <a:prstClr val="black"/>
              </a:solidFill>
              <a:latin typeface="Segoe UI Semibold"/>
              <a:ea typeface="Segoe UI" pitchFamily="34" charset="0"/>
              <a:cs typeface="Segoe UI" pitchFamily="34" charset="0"/>
            </a:endParaRPr>
          </a:p>
          <a:p>
            <a:pPr defTabSz="932293" fontAlgn="base">
              <a:spcBef>
                <a:spcPct val="0"/>
              </a:spcBef>
              <a:spcAft>
                <a:spcPct val="0"/>
              </a:spcAft>
              <a:defRPr/>
            </a:pPr>
            <a:r>
              <a:rPr lang="en-US" sz="1400" kern="0">
                <a:solidFill>
                  <a:prstClr val="black"/>
                </a:solidFill>
                <a:latin typeface="Segoe UI"/>
                <a:cs typeface="Segoe UI" pitchFamily="34" charset="0"/>
              </a:rPr>
              <a:t>To reduce time to market </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559"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213"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Machine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30385" y="3283055"/>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Popular frameworks </a:t>
            </a:r>
          </a:p>
          <a:p>
            <a:pPr defTabSz="932293" fontAlgn="base">
              <a:spcBef>
                <a:spcPct val="0"/>
              </a:spcBef>
              <a:spcAft>
                <a:spcPct val="0"/>
              </a:spcAft>
              <a:defRPr/>
            </a:pPr>
            <a:r>
              <a:rPr lang="en-US" sz="1400" kern="0">
                <a:solidFill>
                  <a:prstClr val="black"/>
                </a:solidFill>
                <a:latin typeface="Segoe UI"/>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7895"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4910"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Pytorch</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1564"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Onnx</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092" y="4766240"/>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4779" y="1873351"/>
            <a:ext cx="753031"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404"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107" y="1538044"/>
            <a:ext cx="308478" cy="206681"/>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a:solidFill>
                  <a:srgbClr val="0078D4"/>
                </a:solidFill>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263" y="1873351"/>
            <a:ext cx="744510"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418"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10293" y="428329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kern="0">
                <a:solidFill>
                  <a:prstClr val="black"/>
                </a:solidFill>
                <a:latin typeface="Segoe UI"/>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1669" y="529454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Powerful infrastructure</a:t>
            </a:r>
          </a:p>
          <a:p>
            <a:pPr defTabSz="932293" fontAlgn="base">
              <a:spcBef>
                <a:spcPct val="0"/>
              </a:spcBef>
              <a:spcAft>
                <a:spcPct val="0"/>
              </a:spcAft>
              <a:defRPr/>
            </a:pPr>
            <a:r>
              <a:rPr lang="en-US" sz="1400" kern="0">
                <a:solidFill>
                  <a:prstClr val="black"/>
                </a:solidFill>
                <a:latin typeface="Segoe UI"/>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3519" y="3885698"/>
            <a:ext cx="615553"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Scikit</a:t>
            </a:r>
            <a:r>
              <a:rPr lang="en-US" sz="900">
                <a:solidFill>
                  <a:prstClr val="black"/>
                </a:solidFill>
                <a:latin typeface="Segoe UI Semibold" panose="020B0702040204020203" pitchFamily="34" charset="0"/>
                <a:cs typeface="Segoe UI Semibold" panose="020B0702040204020203" pitchFamily="34" charset="0"/>
              </a:rPr>
              <a: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421" y="2883200"/>
            <a:ext cx="472886"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1886" y="2883200"/>
            <a:ext cx="387928"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Jupyter</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908" y="2312457"/>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Familiar Data Science tools</a:t>
            </a:r>
          </a:p>
          <a:p>
            <a:pPr defTabSz="932293" fontAlgn="base">
              <a:spcBef>
                <a:spcPct val="0"/>
              </a:spcBef>
              <a:spcAft>
                <a:spcPct val="0"/>
              </a:spcAft>
              <a:defRPr/>
            </a:pPr>
            <a:r>
              <a:rPr lang="en-US" sz="1400" kern="0">
                <a:solidFill>
                  <a:prstClr val="black"/>
                </a:solidFill>
                <a:latin typeface="Segoe UI"/>
                <a:cs typeface="Segoe UI" pitchFamily="34" charset="0"/>
              </a:rPr>
              <a:t>To simplify model development </a:t>
            </a:r>
          </a:p>
        </p:txBody>
      </p:sp>
      <p:sp>
        <p:nvSpPr>
          <p:cNvPr id="343" name="Rectangle 342">
            <a:extLst>
              <a:ext uri="{FF2B5EF4-FFF2-40B4-BE49-F238E27FC236}">
                <a16:creationId xmlns:a16="http://schemas.microsoft.com/office/drawing/2014/main" id="{37E58103-E233-1B4E-9B32-1EDCB94E8CD2}"/>
              </a:ext>
            </a:extLst>
          </p:cNvPr>
          <p:cNvSpPr/>
          <p:nvPr/>
        </p:nvSpPr>
        <p:spPr>
          <a:xfrm>
            <a:off x="9467570" y="2888241"/>
            <a:ext cx="987451"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203" y="2882479"/>
            <a:ext cx="764633"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167" y="1567151"/>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74902" y="1514744"/>
            <a:ext cx="317778" cy="294238"/>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4678" y="1519791"/>
            <a:ext cx="289682" cy="2841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203" y="4394509"/>
            <a:ext cx="460633" cy="348214"/>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7750" y="4397462"/>
            <a:ext cx="320129" cy="342308"/>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792" y="4409536"/>
            <a:ext cx="312145" cy="318161"/>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6840" y="5441836"/>
            <a:ext cx="292050" cy="29808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30" kern="0">
              <a:solidFill>
                <a:srgbClr val="0078D4"/>
              </a:solidFill>
              <a:latin typeface="Segoe UI Semilight"/>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3952" y="5894251"/>
            <a:ext cx="1077823"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205" y="5492240"/>
            <a:ext cx="309220" cy="197277"/>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496" y="5894251"/>
            <a:ext cx="1782637"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0478" y="5441836"/>
            <a:ext cx="298083" cy="298083"/>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solidFill>
                    <a:srgbClr val="0078D4"/>
                  </a:solidFill>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0078D4"/>
                </a:solidFill>
                <a:latin typeface="Segoe UI"/>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7829" y="5894251"/>
            <a:ext cx="383380"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191" y="2478249"/>
            <a:ext cx="349246" cy="297096"/>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sz="1800">
                <a:solidFill>
                  <a:prstClr val="white"/>
                </a:solidFill>
                <a:latin typeface="Segoe UI"/>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7387" y="2244756"/>
            <a:ext cx="11175383"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7387" y="3233490"/>
            <a:ext cx="11175383"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7387" y="5210960"/>
            <a:ext cx="11175383"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40955" y="3428042"/>
            <a:ext cx="380254" cy="373011"/>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26831" y="2498428"/>
            <a:ext cx="287443" cy="300371"/>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9452" y="2432620"/>
            <a:ext cx="349247" cy="399355"/>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59912" y="3436516"/>
            <a:ext cx="298788" cy="323119"/>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26831" y="3434373"/>
            <a:ext cx="292058" cy="343132"/>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97820" y="2481657"/>
            <a:ext cx="327980" cy="327526"/>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74903" y="3483334"/>
            <a:ext cx="553394" cy="294159"/>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7387" y="4222225"/>
            <a:ext cx="11175383" cy="0"/>
          </a:xfrm>
          <a:prstGeom prst="line">
            <a:avLst/>
          </a:prstGeom>
          <a:noFill/>
          <a:ln w="15875" cap="rnd" cmpd="sng" algn="ctr">
            <a:solidFill>
              <a:sysClr val="window" lastClr="FFFFFF">
                <a:lumMod val="85000"/>
              </a:sysClr>
            </a:solidFill>
            <a:prstDash val="solid"/>
            <a:headEnd type="none"/>
            <a:tailEnd type="none"/>
          </a:ln>
          <a:effectLst/>
        </p:spPr>
      </p:cxnSp>
    </p:spTree>
    <p:extLst>
      <p:ext uri="{BB962C8B-B14F-4D97-AF65-F5344CB8AC3E}">
        <p14:creationId xmlns:p14="http://schemas.microsoft.com/office/powerpoint/2010/main" val="426082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0A22E2-6B0E-4A54-9C4B-DD064EACAC09}"/>
              </a:ext>
            </a:extLst>
          </p:cNvPr>
          <p:cNvSpPr>
            <a:spLocks noGrp="1"/>
          </p:cNvSpPr>
          <p:nvPr>
            <p:ph type="title"/>
          </p:nvPr>
        </p:nvSpPr>
        <p:spPr/>
        <p:txBody>
          <a:bodyPr/>
          <a:lstStyle/>
          <a:p>
            <a:r>
              <a:rPr lang="en-US"/>
              <a:t>Machine Learning</a:t>
            </a:r>
            <a:br>
              <a:rPr lang="en-US"/>
            </a:br>
            <a:endParaRPr lang="en-US"/>
          </a:p>
        </p:txBody>
      </p:sp>
      <p:sp>
        <p:nvSpPr>
          <p:cNvPr id="12" name="Text Placeholder 11">
            <a:extLst>
              <a:ext uri="{FF2B5EF4-FFF2-40B4-BE49-F238E27FC236}">
                <a16:creationId xmlns:a16="http://schemas.microsoft.com/office/drawing/2014/main" id="{2D736853-C58F-4096-87E3-9A22BD62D25B}"/>
              </a:ext>
            </a:extLst>
          </p:cNvPr>
          <p:cNvSpPr>
            <a:spLocks noGrp="1"/>
          </p:cNvSpPr>
          <p:nvPr>
            <p:ph type="body" sz="quarter" idx="12"/>
          </p:nvPr>
        </p:nvSpPr>
        <p:spPr>
          <a:xfrm>
            <a:off x="426423" y="991608"/>
            <a:ext cx="11339774" cy="271549"/>
          </a:xfrm>
        </p:spPr>
        <p:txBody>
          <a:bodyPr/>
          <a:lstStyle/>
          <a:p>
            <a:r>
              <a:rPr lang="en-US"/>
              <a:t>Typical E2E Process</a:t>
            </a:r>
          </a:p>
        </p:txBody>
      </p:sp>
      <p:grpSp>
        <p:nvGrpSpPr>
          <p:cNvPr id="52" name="Group 51">
            <a:extLst>
              <a:ext uri="{FF2B5EF4-FFF2-40B4-BE49-F238E27FC236}">
                <a16:creationId xmlns:a16="http://schemas.microsoft.com/office/drawing/2014/main" id="{74CA4D6B-9C72-4AC7-8393-E52A49F69E0D}"/>
              </a:ext>
            </a:extLst>
          </p:cNvPr>
          <p:cNvGrpSpPr/>
          <p:nvPr/>
        </p:nvGrpSpPr>
        <p:grpSpPr>
          <a:xfrm>
            <a:off x="-460951" y="3419460"/>
            <a:ext cx="344222" cy="350856"/>
            <a:chOff x="7158422" y="1607015"/>
            <a:chExt cx="2726357" cy="2778897"/>
          </a:xfrm>
          <a:solidFill>
            <a:schemeClr val="bg1"/>
          </a:solidFill>
        </p:grpSpPr>
        <p:sp>
          <p:nvSpPr>
            <p:cNvPr id="53" name="Freeform 242">
              <a:extLst>
                <a:ext uri="{FF2B5EF4-FFF2-40B4-BE49-F238E27FC236}">
                  <a16:creationId xmlns:a16="http://schemas.microsoft.com/office/drawing/2014/main" id="{B2B86902-51FD-4AEA-B552-7365B8AF8C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Diamond 53">
              <a:extLst>
                <a:ext uri="{FF2B5EF4-FFF2-40B4-BE49-F238E27FC236}">
                  <a16:creationId xmlns:a16="http://schemas.microsoft.com/office/drawing/2014/main" id="{5A51D684-FFF1-4F22-B4D4-C6411848805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43">
              <a:extLst>
                <a:ext uri="{FF2B5EF4-FFF2-40B4-BE49-F238E27FC236}">
                  <a16:creationId xmlns:a16="http://schemas.microsoft.com/office/drawing/2014/main" id="{CAFEC120-EC70-4D01-B21B-599A129C279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Diamond 55">
              <a:extLst>
                <a:ext uri="{FF2B5EF4-FFF2-40B4-BE49-F238E27FC236}">
                  <a16:creationId xmlns:a16="http://schemas.microsoft.com/office/drawing/2014/main" id="{EA45A6B6-9BA3-4DA3-8DDA-AC2FE54B3912}"/>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Register and </a:t>
              </a:r>
              <a:br>
                <a:rPr lang="en-US" sz="1399" dirty="0">
                  <a:solidFill>
                    <a:schemeClr val="tx1"/>
                  </a:solidFill>
                  <a:latin typeface="Segoe UI"/>
                </a:rPr>
              </a:br>
              <a:r>
                <a:rPr lang="en-US" sz="1399" dirty="0">
                  <a:solidFill>
                    <a:schemeClr val="tx1"/>
                  </a:soli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Train &amp; </a:t>
              </a:r>
              <a:br>
                <a:rPr lang="en-US" sz="1399" dirty="0">
                  <a:solidFill>
                    <a:schemeClr val="tx1"/>
                  </a:solidFill>
                  <a:latin typeface="Segoe UI"/>
                </a:rPr>
              </a:br>
              <a:r>
                <a:rPr lang="en-US" sz="1399" dirty="0">
                  <a:solidFill>
                    <a:schemeClr val="tx1"/>
                  </a:soli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Build Image</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Build model </a:t>
              </a:r>
              <a:br>
                <a:rPr lang="en-US" sz="1399" dirty="0">
                  <a:solidFill>
                    <a:schemeClr val="tx1"/>
                  </a:solidFill>
                  <a:latin typeface="Segoe UI"/>
                </a:rPr>
              </a:br>
              <a:r>
                <a:rPr lang="en-US" sz="1399" dirty="0">
                  <a:solidFill>
                    <a:schemeClr val="tx1"/>
                  </a:soli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Deploy Service</a:t>
              </a:r>
            </a:p>
            <a:p>
              <a:pPr defTabSz="932384">
                <a:lnSpc>
                  <a:spcPct val="90000"/>
                </a:lnSpc>
                <a:defRPr/>
              </a:pPr>
              <a:r>
                <a:rPr lang="en-US" sz="1399" dirty="0">
                  <a:solidFill>
                    <a:schemeClr val="tx1"/>
                  </a:soli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68843"/>
            <a:ext cx="11268165" cy="473646"/>
            <a:chOff x="494299" y="5445050"/>
            <a:chExt cx="11268165" cy="473646"/>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502769"/>
              <a:ext cx="11268165" cy="411007"/>
              <a:chOff x="494299" y="5502769"/>
              <a:chExt cx="11268165" cy="411007"/>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596794"/>
                <a:ext cx="2330796" cy="31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chemeClr val="bg1"/>
            </a:solidFill>
            <a:ln>
              <a:noFill/>
            </a:ln>
            <a:effec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3AECB320-B30F-4E1A-80C0-EE4ABC616CB3}"/>
              </a:ext>
            </a:extLst>
          </p:cNvPr>
          <p:cNvGrpSpPr/>
          <p:nvPr/>
        </p:nvGrpSpPr>
        <p:grpSpPr>
          <a:xfrm>
            <a:off x="2677731" y="2419080"/>
            <a:ext cx="1158799" cy="1323807"/>
            <a:chOff x="2365095" y="3432183"/>
            <a:chExt cx="1158799" cy="1323807"/>
          </a:xfrm>
        </p:grpSpPr>
        <p:pic>
          <p:nvPicPr>
            <p:cNvPr id="122" name="Picture 121">
              <a:extLst>
                <a:ext uri="{FF2B5EF4-FFF2-40B4-BE49-F238E27FC236}">
                  <a16:creationId xmlns:a16="http://schemas.microsoft.com/office/drawing/2014/main" id="{6E79C954-8C02-4DC0-B7E0-A36718EACC59}"/>
                </a:ext>
              </a:extLst>
            </p:cNvPr>
            <p:cNvPicPr>
              <a:picLocks noChangeAspect="1"/>
            </p:cNvPicPr>
            <p:nvPr/>
          </p:nvPicPr>
          <p:blipFill>
            <a:blip r:embed="rId2"/>
            <a:stretch>
              <a:fillRect/>
            </a:stretch>
          </p:blipFill>
          <p:spPr>
            <a:xfrm>
              <a:off x="2655552" y="3432183"/>
              <a:ext cx="570675" cy="659228"/>
            </a:xfrm>
            <a:prstGeom prst="rect">
              <a:avLst/>
            </a:prstGeom>
          </p:spPr>
        </p:pic>
        <p:pic>
          <p:nvPicPr>
            <p:cNvPr id="123" name="Picture 10" descr="https://ih1.redbubble.net/image.361353434.1330/flat,800x800,075,f.jpg">
              <a:extLst>
                <a:ext uri="{FF2B5EF4-FFF2-40B4-BE49-F238E27FC236}">
                  <a16:creationId xmlns:a16="http://schemas.microsoft.com/office/drawing/2014/main" id="{A3A00887-8030-40EE-A7DA-683A49C7504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5095" y="4354756"/>
              <a:ext cx="1158799" cy="401234"/>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167">
              <a:extLst>
                <a:ext uri="{FF2B5EF4-FFF2-40B4-BE49-F238E27FC236}">
                  <a16:creationId xmlns:a16="http://schemas.microsoft.com/office/drawing/2014/main" id="{5281352D-EA92-4BD6-B406-43D60162D2C6}"/>
                </a:ext>
              </a:extLst>
            </p:cNvPr>
            <p:cNvSpPr txBox="1"/>
            <p:nvPr/>
          </p:nvSpPr>
          <p:spPr>
            <a:xfrm>
              <a:off x="2451670" y="3894286"/>
              <a:ext cx="966883" cy="5388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lang="en-US" sz="1800">
                  <a:solidFill>
                    <a:srgbClr val="0078D7"/>
                  </a:solidFill>
                  <a:latin typeface="Segoe UI Semibold" panose="020B0702040204020203" pitchFamily="34" charset="0"/>
                  <a:cs typeface="Segoe UI Semibold" panose="020B0702040204020203" pitchFamily="34" charset="0"/>
                </a:rPr>
                <a:t>…</a:t>
              </a: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tatic1.squarespace.com/static/5a20387690bccee5e702f9c7/t/5c2f0a7a4fa51a57280ffe33/1546586752786/?format=2500w">
            <a:extLst>
              <a:ext uri="{FF2B5EF4-FFF2-40B4-BE49-F238E27FC236}">
                <a16:creationId xmlns:a16="http://schemas.microsoft.com/office/drawing/2014/main" id="{F756766C-DFB1-43F1-88F9-FB093B7A8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06" y="1174443"/>
            <a:ext cx="11525787" cy="45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2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1.squarespace.com/static/5a20387690bccee5e702f9c7/t/5c2f0a5ecd8366ce52556bf7/1546586729879/?format=2500w">
            <a:extLst>
              <a:ext uri="{FF2B5EF4-FFF2-40B4-BE49-F238E27FC236}">
                <a16:creationId xmlns:a16="http://schemas.microsoft.com/office/drawing/2014/main" id="{77605DF3-9F38-4B29-96BE-653723C65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12" y="673276"/>
            <a:ext cx="10680776" cy="551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292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p:txBody>
          <a:bodyPr/>
          <a:lstStyle/>
          <a:p>
            <a:r>
              <a:rPr lang="en-US" dirty="0"/>
              <a:t>create model locally</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5223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F940-50E4-4A51-AD73-E7D9FD8182CF}"/>
              </a:ext>
            </a:extLst>
          </p:cNvPr>
          <p:cNvSpPr>
            <a:spLocks noGrp="1"/>
          </p:cNvSpPr>
          <p:nvPr>
            <p:ph type="title"/>
          </p:nvPr>
        </p:nvSpPr>
        <p:spPr/>
        <p:txBody>
          <a:bodyPr/>
          <a:lstStyle/>
          <a:p>
            <a:r>
              <a:rPr lang="en-US" dirty="0"/>
              <a:t>Preamble – The Agenda </a:t>
            </a:r>
          </a:p>
        </p:txBody>
      </p:sp>
      <p:sp>
        <p:nvSpPr>
          <p:cNvPr id="3" name="Content Placeholder 2">
            <a:extLst>
              <a:ext uri="{FF2B5EF4-FFF2-40B4-BE49-F238E27FC236}">
                <a16:creationId xmlns:a16="http://schemas.microsoft.com/office/drawing/2014/main" id="{8E8875F1-E8F6-4D69-B753-6C87A683963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An Overview of Machine Learning</a:t>
            </a:r>
          </a:p>
          <a:p>
            <a:pPr marL="514350" indent="-514350">
              <a:buFont typeface="+mj-lt"/>
              <a:buAutoNum type="arabicPeriod"/>
            </a:pPr>
            <a:r>
              <a:rPr lang="en-US" dirty="0"/>
              <a:t>Lab – Hands on with </a:t>
            </a:r>
            <a:r>
              <a:rPr lang="en-US" dirty="0" err="1"/>
              <a:t>scikit</a:t>
            </a:r>
            <a:r>
              <a:rPr lang="en-US" dirty="0"/>
              <a:t>-learn and TensorFlow</a:t>
            </a:r>
          </a:p>
          <a:p>
            <a:pPr marL="514350" indent="-514350">
              <a:buFont typeface="+mj-lt"/>
              <a:buAutoNum type="arabicPeriod"/>
            </a:pPr>
            <a:r>
              <a:rPr lang="en-US" dirty="0"/>
              <a:t>Understanding Azure Machine Learning service</a:t>
            </a:r>
          </a:p>
          <a:p>
            <a:pPr marL="514350" indent="-514350">
              <a:buFont typeface="+mj-lt"/>
              <a:buAutoNum type="arabicPeriod"/>
            </a:pPr>
            <a:r>
              <a:rPr lang="en-US" dirty="0"/>
              <a:t>Lab – Your First Machine Learning Experiment in the Cloud</a:t>
            </a:r>
          </a:p>
          <a:p>
            <a:pPr marL="514350" indent="-514350">
              <a:buFont typeface="+mj-lt"/>
              <a:buAutoNum type="arabicPeriod"/>
            </a:pPr>
            <a:r>
              <a:rPr lang="en-US" dirty="0"/>
              <a:t>Advanced Experimentation Techniques in Azure Machine Learning service</a:t>
            </a:r>
          </a:p>
          <a:p>
            <a:pPr marL="514350" indent="-514350">
              <a:buFont typeface="+mj-lt"/>
              <a:buAutoNum type="arabicPeriod"/>
            </a:pPr>
            <a:r>
              <a:rPr lang="en-US" dirty="0"/>
              <a:t>Lab – Hands-on Advanced Experimentation in Azure Machine Learning service</a:t>
            </a:r>
          </a:p>
          <a:p>
            <a:pPr marL="514350" indent="-514350">
              <a:buFont typeface="+mj-lt"/>
              <a:buAutoNum type="arabicPeriod"/>
            </a:pPr>
            <a:r>
              <a:rPr lang="en-US" dirty="0"/>
              <a:t>The Intersection of Data Science and DevOps</a:t>
            </a:r>
          </a:p>
          <a:p>
            <a:pPr marL="514350" indent="-514350">
              <a:buFont typeface="+mj-lt"/>
              <a:buAutoNum type="arabicPeriod"/>
            </a:pPr>
            <a:r>
              <a:rPr lang="en-US" dirty="0"/>
              <a:t>Lab – Automating your Machine Learning Pipeline in the Cloud</a:t>
            </a:r>
          </a:p>
        </p:txBody>
      </p:sp>
    </p:spTree>
    <p:extLst>
      <p:ext uri="{BB962C8B-B14F-4D97-AF65-F5344CB8AC3E}">
        <p14:creationId xmlns:p14="http://schemas.microsoft.com/office/powerpoint/2010/main" val="2076689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10;&#10;Description generated with very high confidence">
            <a:extLst>
              <a:ext uri="{FF2B5EF4-FFF2-40B4-BE49-F238E27FC236}">
                <a16:creationId xmlns:a16="http://schemas.microsoft.com/office/drawing/2014/main" id="{7152FE8E-6B66-4B66-92EE-9120FD2AF636}"/>
              </a:ext>
            </a:extLst>
          </p:cNvPr>
          <p:cNvPicPr>
            <a:picLocks noChangeAspect="1"/>
          </p:cNvPicPr>
          <p:nvPr/>
        </p:nvPicPr>
        <p:blipFill>
          <a:blip r:embed="rId3"/>
          <a:stretch>
            <a:fillRect/>
          </a:stretch>
        </p:blipFill>
        <p:spPr>
          <a:xfrm>
            <a:off x="0" y="0"/>
            <a:ext cx="12192000" cy="8125968"/>
          </a:xfrm>
          <a:prstGeom prst="rect">
            <a:avLst/>
          </a:prstGeom>
        </p:spPr>
      </p:pic>
      <p:sp>
        <p:nvSpPr>
          <p:cNvPr id="3" name="Title 1">
            <a:extLst>
              <a:ext uri="{FF2B5EF4-FFF2-40B4-BE49-F238E27FC236}">
                <a16:creationId xmlns:a16="http://schemas.microsoft.com/office/drawing/2014/main" id="{64FCDC69-A63A-40E0-9356-6854411025E8}"/>
              </a:ext>
            </a:extLst>
          </p:cNvPr>
          <p:cNvSpPr txBox="1">
            <a:spLocks/>
          </p:cNvSpPr>
          <p:nvPr/>
        </p:nvSpPr>
        <p:spPr>
          <a:xfrm>
            <a:off x="239087" y="83880"/>
            <a:ext cx="6400800" cy="4985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ln w="3175">
                  <a:solidFill>
                    <a:schemeClr val="bg1"/>
                  </a:solidFill>
                </a:ln>
                <a:effectLst>
                  <a:outerShdw blurRad="38100" dist="38100" dir="2700000" algn="tl">
                    <a:srgbClr val="000000">
                      <a:alpha val="43137"/>
                    </a:srgbClr>
                  </a:outerShdw>
                </a:effectLst>
              </a:rPr>
              <a:t>working with others</a:t>
            </a:r>
          </a:p>
        </p:txBody>
      </p:sp>
    </p:spTree>
    <p:extLst>
      <p:ext uri="{BB962C8B-B14F-4D97-AF65-F5344CB8AC3E}">
        <p14:creationId xmlns:p14="http://schemas.microsoft.com/office/powerpoint/2010/main" val="92841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p:spTree>
    <p:extLst>
      <p:ext uri="{BB962C8B-B14F-4D97-AF65-F5344CB8AC3E}">
        <p14:creationId xmlns:p14="http://schemas.microsoft.com/office/powerpoint/2010/main" val="2635508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physical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0" name="Graphic 9">
            <a:extLst>
              <a:ext uri="{FF2B5EF4-FFF2-40B4-BE49-F238E27FC236}">
                <a16:creationId xmlns:a16="http://schemas.microsoft.com/office/drawing/2014/main" id="{ED04F795-D843-47F9-999C-662D1276F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8B462C39-AD1A-4AB2-BDE8-D6C8648F5948}"/>
                  </a:ext>
                </a:extLst>
              </p14:cNvPr>
              <p14:cNvContentPartPr/>
              <p14:nvPr/>
            </p14:nvContentPartPr>
            <p14:xfrm>
              <a:off x="1775835" y="1731923"/>
              <a:ext cx="2908080" cy="482400"/>
            </p14:xfrm>
          </p:contentPart>
        </mc:Choice>
        <mc:Fallback xmlns="">
          <p:pic>
            <p:nvPicPr>
              <p:cNvPr id="11" name="Ink 10">
                <a:extLst>
                  <a:ext uri="{FF2B5EF4-FFF2-40B4-BE49-F238E27FC236}">
                    <a16:creationId xmlns:a16="http://schemas.microsoft.com/office/drawing/2014/main" id="{8B462C39-AD1A-4AB2-BDE8-D6C8648F5948}"/>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44" name="Group 143">
            <a:extLst>
              <a:ext uri="{FF2B5EF4-FFF2-40B4-BE49-F238E27FC236}">
                <a16:creationId xmlns:a16="http://schemas.microsoft.com/office/drawing/2014/main" id="{FAFAE471-AB63-478A-A603-FEEFEB4C99AE}"/>
              </a:ext>
            </a:extLst>
          </p:cNvPr>
          <p:cNvGrpSpPr/>
          <p:nvPr/>
        </p:nvGrpSpPr>
        <p:grpSpPr>
          <a:xfrm>
            <a:off x="6209690" y="4238668"/>
            <a:ext cx="3283052" cy="1124280"/>
            <a:chOff x="6177834" y="2592311"/>
            <a:chExt cx="3283052" cy="1124280"/>
          </a:xfrm>
        </p:grpSpPr>
        <p:pic>
          <p:nvPicPr>
            <p:cNvPr id="14" name="Graphic 13">
              <a:extLst>
                <a:ext uri="{FF2B5EF4-FFF2-40B4-BE49-F238E27FC236}">
                  <a16:creationId xmlns:a16="http://schemas.microsoft.com/office/drawing/2014/main" id="{B65BABD3-1853-4B06-9352-C435943B46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7834" y="2840786"/>
              <a:ext cx="611388" cy="611388"/>
            </a:xfrm>
            <a:prstGeom prst="rect">
              <a:avLst/>
            </a:prstGeom>
          </p:spPr>
        </p:pic>
        <mc:AlternateContent xmlns:mc="http://schemas.openxmlformats.org/markup-compatibility/2006" xmlns:p14="http://schemas.microsoft.com/office/powerpoint/2010/main">
          <mc:Choice Requires="p14">
            <p:contentPart p14:bwMode="auto" r:id="rId9">
              <p14:nvContentPartPr>
                <p14:cNvPr id="139" name="Ink 138">
                  <a:extLst>
                    <a:ext uri="{FF2B5EF4-FFF2-40B4-BE49-F238E27FC236}">
                      <a16:creationId xmlns:a16="http://schemas.microsoft.com/office/drawing/2014/main" id="{F1FB1FE4-F999-4C6A-9EE8-4EF03DF3E99B}"/>
                    </a:ext>
                  </a:extLst>
                </p14:cNvPr>
                <p14:cNvContentPartPr/>
                <p14:nvPr/>
              </p14:nvContentPartPr>
              <p14:xfrm>
                <a:off x="7025846" y="2592311"/>
                <a:ext cx="2435040" cy="1124280"/>
              </p14:xfrm>
            </p:contentPart>
          </mc:Choice>
          <mc:Fallback xmlns="">
            <p:pic>
              <p:nvPicPr>
                <p:cNvPr id="139" name="Ink 138">
                  <a:extLst>
                    <a:ext uri="{FF2B5EF4-FFF2-40B4-BE49-F238E27FC236}">
                      <a16:creationId xmlns:a16="http://schemas.microsoft.com/office/drawing/2014/main" id="{F1FB1FE4-F999-4C6A-9EE8-4EF03DF3E99B}"/>
                    </a:ext>
                  </a:extLst>
                </p:cNvPr>
                <p:cNvPicPr/>
                <p:nvPr/>
              </p:nvPicPr>
              <p:blipFill>
                <a:blip r:embed="rId10"/>
                <a:stretch>
                  <a:fillRect/>
                </a:stretch>
              </p:blipFill>
              <p:spPr>
                <a:xfrm>
                  <a:off x="7007849" y="2574311"/>
                  <a:ext cx="2470675" cy="1159920"/>
                </a:xfrm>
                <a:prstGeom prst="rect">
                  <a:avLst/>
                </a:prstGeom>
              </p:spPr>
            </p:pic>
          </mc:Fallback>
        </mc:AlternateContent>
      </p:grpSp>
      <p:grpSp>
        <p:nvGrpSpPr>
          <p:cNvPr id="143" name="Group 142">
            <a:extLst>
              <a:ext uri="{FF2B5EF4-FFF2-40B4-BE49-F238E27FC236}">
                <a16:creationId xmlns:a16="http://schemas.microsoft.com/office/drawing/2014/main" id="{E062B5B8-CCF0-4CE7-A4CF-340332629E01}"/>
              </a:ext>
            </a:extLst>
          </p:cNvPr>
          <p:cNvGrpSpPr/>
          <p:nvPr/>
        </p:nvGrpSpPr>
        <p:grpSpPr>
          <a:xfrm>
            <a:off x="1966088" y="4537372"/>
            <a:ext cx="3116061" cy="611405"/>
            <a:chOff x="6220091" y="4461857"/>
            <a:chExt cx="3116061" cy="611405"/>
          </a:xfrm>
        </p:grpSpPr>
        <p:pic>
          <p:nvPicPr>
            <p:cNvPr id="12" name="Graphic 11">
              <a:extLst>
                <a:ext uri="{FF2B5EF4-FFF2-40B4-BE49-F238E27FC236}">
                  <a16:creationId xmlns:a16="http://schemas.microsoft.com/office/drawing/2014/main" id="{B62B9EFA-017D-40CE-8FB9-36BDCAD1D0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0091" y="4461857"/>
              <a:ext cx="526873" cy="526873"/>
            </a:xfrm>
            <a:prstGeom prst="rect">
              <a:avLst/>
            </a:prstGeom>
          </p:spPr>
        </p:pic>
        <mc:AlternateContent xmlns:mc="http://schemas.openxmlformats.org/markup-compatibility/2006" xmlns:p14="http://schemas.microsoft.com/office/powerpoint/2010/main">
          <mc:Choice Requires="p14">
            <p:contentPart p14:bwMode="auto" r:id="rId13">
              <p14:nvContentPartPr>
                <p14:cNvPr id="140" name="Ink 139">
                  <a:extLst>
                    <a:ext uri="{FF2B5EF4-FFF2-40B4-BE49-F238E27FC236}">
                      <a16:creationId xmlns:a16="http://schemas.microsoft.com/office/drawing/2014/main" id="{751AC0CB-383A-4F99-A033-F3179E656543}"/>
                    </a:ext>
                  </a:extLst>
                </p14:cNvPr>
                <p14:cNvContentPartPr/>
                <p14:nvPr/>
              </p14:nvContentPartPr>
              <p14:xfrm>
                <a:off x="7111299" y="4489596"/>
                <a:ext cx="2224853" cy="583666"/>
              </p14:xfrm>
            </p:contentPart>
          </mc:Choice>
          <mc:Fallback xmlns="">
            <p:pic>
              <p:nvPicPr>
                <p:cNvPr id="140" name="Ink 139">
                  <a:extLst>
                    <a:ext uri="{FF2B5EF4-FFF2-40B4-BE49-F238E27FC236}">
                      <a16:creationId xmlns:a16="http://schemas.microsoft.com/office/drawing/2014/main" id="{751AC0CB-383A-4F99-A033-F3179E656543}"/>
                    </a:ext>
                  </a:extLst>
                </p:cNvPr>
                <p:cNvPicPr/>
                <p:nvPr/>
              </p:nvPicPr>
              <p:blipFill>
                <a:blip r:embed="rId14"/>
                <a:stretch>
                  <a:fillRect/>
                </a:stretch>
              </p:blipFill>
              <p:spPr>
                <a:xfrm>
                  <a:off x="7093299" y="4471593"/>
                  <a:ext cx="2260494" cy="619312"/>
                </a:xfrm>
                <a:prstGeom prst="rect">
                  <a:avLst/>
                </a:prstGeom>
              </p:spPr>
            </p:pic>
          </mc:Fallback>
        </mc:AlternateContent>
      </p:grpSp>
      <p:grpSp>
        <p:nvGrpSpPr>
          <p:cNvPr id="146" name="Group 145">
            <a:extLst>
              <a:ext uri="{FF2B5EF4-FFF2-40B4-BE49-F238E27FC236}">
                <a16:creationId xmlns:a16="http://schemas.microsoft.com/office/drawing/2014/main" id="{0F45CA22-2180-40DE-B2E2-8648BEAA5F00}"/>
              </a:ext>
            </a:extLst>
          </p:cNvPr>
          <p:cNvGrpSpPr/>
          <p:nvPr/>
        </p:nvGrpSpPr>
        <p:grpSpPr>
          <a:xfrm>
            <a:off x="6209690" y="2623760"/>
            <a:ext cx="2902959" cy="1045440"/>
            <a:chOff x="1966088" y="4257620"/>
            <a:chExt cx="2902959" cy="1045440"/>
          </a:xfrm>
        </p:grpSpPr>
        <p:pic>
          <p:nvPicPr>
            <p:cNvPr id="8" name="Graphic 7">
              <a:extLst>
                <a:ext uri="{FF2B5EF4-FFF2-40B4-BE49-F238E27FC236}">
                  <a16:creationId xmlns:a16="http://schemas.microsoft.com/office/drawing/2014/main" id="{908D7640-96FD-4CF4-9256-994A9D4D4C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66088" y="4419600"/>
              <a:ext cx="611388" cy="611388"/>
            </a:xfrm>
            <a:prstGeom prst="rect">
              <a:avLst/>
            </a:prstGeom>
          </p:spPr>
        </p:pic>
        <mc:AlternateContent xmlns:mc="http://schemas.openxmlformats.org/markup-compatibility/2006" xmlns:p14="http://schemas.microsoft.com/office/powerpoint/2010/main">
          <mc:Choice Requires="p14">
            <p:contentPart p14:bwMode="auto" r:id="rId17">
              <p14:nvContentPartPr>
                <p14:cNvPr id="141" name="Ink 140">
                  <a:extLst>
                    <a:ext uri="{FF2B5EF4-FFF2-40B4-BE49-F238E27FC236}">
                      <a16:creationId xmlns:a16="http://schemas.microsoft.com/office/drawing/2014/main" id="{EE67C519-38C6-441D-B9BC-6BC4D1D7EA35}"/>
                    </a:ext>
                  </a:extLst>
                </p14:cNvPr>
                <p14:cNvContentPartPr/>
                <p14:nvPr/>
              </p14:nvContentPartPr>
              <p14:xfrm>
                <a:off x="2862767" y="4257620"/>
                <a:ext cx="2006280" cy="1045440"/>
              </p14:xfrm>
            </p:contentPart>
          </mc:Choice>
          <mc:Fallback xmlns="">
            <p:pic>
              <p:nvPicPr>
                <p:cNvPr id="141" name="Ink 140">
                  <a:extLst>
                    <a:ext uri="{FF2B5EF4-FFF2-40B4-BE49-F238E27FC236}">
                      <a16:creationId xmlns:a16="http://schemas.microsoft.com/office/drawing/2014/main" id="{EE67C519-38C6-441D-B9BC-6BC4D1D7EA35}"/>
                    </a:ext>
                  </a:extLst>
                </p:cNvPr>
                <p:cNvPicPr/>
                <p:nvPr/>
              </p:nvPicPr>
              <p:blipFill>
                <a:blip r:embed="rId18"/>
                <a:stretch>
                  <a:fillRect/>
                </a:stretch>
              </p:blipFill>
              <p:spPr>
                <a:xfrm>
                  <a:off x="2844767" y="4239620"/>
                  <a:ext cx="2041920" cy="1081080"/>
                </a:xfrm>
                <a:prstGeom prst="rect">
                  <a:avLst/>
                </a:prstGeom>
              </p:spPr>
            </p:pic>
          </mc:Fallback>
        </mc:AlternateContent>
      </p:grpSp>
      <p:grpSp>
        <p:nvGrpSpPr>
          <p:cNvPr id="145" name="Group 144">
            <a:extLst>
              <a:ext uri="{FF2B5EF4-FFF2-40B4-BE49-F238E27FC236}">
                <a16:creationId xmlns:a16="http://schemas.microsoft.com/office/drawing/2014/main" id="{FD7B4B16-602C-435D-8A24-0A0BB9D0489E}"/>
              </a:ext>
            </a:extLst>
          </p:cNvPr>
          <p:cNvGrpSpPr/>
          <p:nvPr/>
        </p:nvGrpSpPr>
        <p:grpSpPr>
          <a:xfrm>
            <a:off x="1966088" y="2786542"/>
            <a:ext cx="2807371" cy="673920"/>
            <a:chOff x="1966088" y="2786542"/>
            <a:chExt cx="2807371" cy="673920"/>
          </a:xfrm>
        </p:grpSpPr>
        <p:pic>
          <p:nvPicPr>
            <p:cNvPr id="6" name="Graphic 5">
              <a:extLst>
                <a:ext uri="{FF2B5EF4-FFF2-40B4-BE49-F238E27FC236}">
                  <a16:creationId xmlns:a16="http://schemas.microsoft.com/office/drawing/2014/main" id="{50513C2D-A61C-4251-A2C8-95AEE71955D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66088" y="2840786"/>
              <a:ext cx="611388" cy="611388"/>
            </a:xfrm>
            <a:prstGeom prst="rect">
              <a:avLst/>
            </a:prstGeom>
          </p:spPr>
        </p:pic>
        <mc:AlternateContent xmlns:mc="http://schemas.openxmlformats.org/markup-compatibility/2006" xmlns:p14="http://schemas.microsoft.com/office/powerpoint/2010/main">
          <mc:Choice Requires="p14">
            <p:contentPart p14:bwMode="auto" r:id="rId21">
              <p14:nvContentPartPr>
                <p14:cNvPr id="142" name="Ink 141">
                  <a:extLst>
                    <a:ext uri="{FF2B5EF4-FFF2-40B4-BE49-F238E27FC236}">
                      <a16:creationId xmlns:a16="http://schemas.microsoft.com/office/drawing/2014/main" id="{51DFABED-AD73-472E-818A-17F6A4554FD5}"/>
                    </a:ext>
                  </a:extLst>
                </p14:cNvPr>
                <p14:cNvContentPartPr/>
                <p14:nvPr/>
              </p14:nvContentPartPr>
              <p14:xfrm>
                <a:off x="2901099" y="2786542"/>
                <a:ext cx="1872360" cy="673920"/>
              </p14:xfrm>
            </p:contentPart>
          </mc:Choice>
          <mc:Fallback xmlns="">
            <p:pic>
              <p:nvPicPr>
                <p:cNvPr id="142" name="Ink 141">
                  <a:extLst>
                    <a:ext uri="{FF2B5EF4-FFF2-40B4-BE49-F238E27FC236}">
                      <a16:creationId xmlns:a16="http://schemas.microsoft.com/office/drawing/2014/main" id="{51DFABED-AD73-472E-818A-17F6A4554FD5}"/>
                    </a:ext>
                  </a:extLst>
                </p:cNvPr>
                <p:cNvPicPr/>
                <p:nvPr/>
              </p:nvPicPr>
              <p:blipFill>
                <a:blip r:embed="rId22"/>
                <a:stretch>
                  <a:fillRect/>
                </a:stretch>
              </p:blipFill>
              <p:spPr>
                <a:xfrm>
                  <a:off x="2883099" y="2768532"/>
                  <a:ext cx="1908000" cy="709579"/>
                </a:xfrm>
                <a:prstGeom prst="rect">
                  <a:avLst/>
                </a:prstGeom>
              </p:spPr>
            </p:pic>
          </mc:Fallback>
        </mc:AlternateContent>
      </p:grpSp>
    </p:spTree>
    <p:extLst>
      <p:ext uri="{BB962C8B-B14F-4D97-AF65-F5344CB8AC3E}">
        <p14:creationId xmlns:p14="http://schemas.microsoft.com/office/powerpoint/2010/main" val="3869191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p:txBody>
          <a:bodyPr/>
          <a:lstStyle/>
          <a:p>
            <a:r>
              <a:rPr lang="en-US" dirty="0"/>
              <a:t>workspace and compute</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49752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mc:AlternateContent xmlns:mc="http://schemas.openxmlformats.org/markup-compatibility/2006" xmlns:p14="http://schemas.microsoft.com/office/powerpoint/2010/main">
        <mc:Choice Requires="p14">
          <p:contentPart p14:bwMode="auto" r:id="rId35">
            <p14:nvContentPartPr>
              <p14:cNvPr id="10" name="Ink 9">
                <a:extLst>
                  <a:ext uri="{FF2B5EF4-FFF2-40B4-BE49-F238E27FC236}">
                    <a16:creationId xmlns:a16="http://schemas.microsoft.com/office/drawing/2014/main" id="{499F5788-234F-4C2D-BC52-48C7EC94C221}"/>
                  </a:ext>
                </a:extLst>
              </p14:cNvPr>
              <p14:cNvContentPartPr/>
              <p14:nvPr/>
            </p14:nvContentPartPr>
            <p14:xfrm>
              <a:off x="733186" y="1437607"/>
              <a:ext cx="4194000" cy="2176920"/>
            </p14:xfrm>
          </p:contentPart>
        </mc:Choice>
        <mc:Fallback xmlns="">
          <p:pic>
            <p:nvPicPr>
              <p:cNvPr id="10" name="Ink 9">
                <a:extLst>
                  <a:ext uri="{FF2B5EF4-FFF2-40B4-BE49-F238E27FC236}">
                    <a16:creationId xmlns:a16="http://schemas.microsoft.com/office/drawing/2014/main" id="{499F5788-234F-4C2D-BC52-48C7EC94C221}"/>
                  </a:ext>
                </a:extLst>
              </p:cNvPr>
              <p:cNvPicPr/>
              <p:nvPr/>
            </p:nvPicPr>
            <p:blipFill>
              <a:blip r:embed="rId36"/>
              <a:stretch>
                <a:fillRect/>
              </a:stretch>
            </p:blipFill>
            <p:spPr>
              <a:xfrm>
                <a:off x="670186" y="1374607"/>
                <a:ext cx="4319640" cy="2302560"/>
              </a:xfrm>
              <a:prstGeom prst="rect">
                <a:avLst/>
              </a:prstGeom>
            </p:spPr>
          </p:pic>
        </mc:Fallback>
      </mc:AlternateContent>
    </p:spTree>
    <p:extLst>
      <p:ext uri="{BB962C8B-B14F-4D97-AF65-F5344CB8AC3E}">
        <p14:creationId xmlns:p14="http://schemas.microsoft.com/office/powerpoint/2010/main" val="385160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table&#10;&#10;Description generated with high confidence">
            <a:extLst>
              <a:ext uri="{FF2B5EF4-FFF2-40B4-BE49-F238E27FC236}">
                <a16:creationId xmlns:a16="http://schemas.microsoft.com/office/drawing/2014/main" id="{DD657906-E021-48A7-8AB0-13E3C5A7C220}"/>
              </a:ext>
            </a:extLst>
          </p:cNvPr>
          <p:cNvPicPr>
            <a:picLocks noChangeAspect="1"/>
          </p:cNvPicPr>
          <p:nvPr/>
        </p:nvPicPr>
        <p:blipFill>
          <a:blip r:embed="rId3"/>
          <a:stretch>
            <a:fillRect/>
          </a:stretch>
        </p:blipFill>
        <p:spPr>
          <a:xfrm>
            <a:off x="0" y="0"/>
            <a:ext cx="12192000" cy="8128000"/>
          </a:xfrm>
          <a:prstGeom prst="rect">
            <a:avLst/>
          </a:prstGeom>
        </p:spPr>
      </p:pic>
      <p:sp>
        <p:nvSpPr>
          <p:cNvPr id="3" name="Title 1">
            <a:extLst>
              <a:ext uri="{FF2B5EF4-FFF2-40B4-BE49-F238E27FC236}">
                <a16:creationId xmlns:a16="http://schemas.microsoft.com/office/drawing/2014/main" id="{8E92263E-0DAD-4342-AB64-F1FF5349143F}"/>
              </a:ext>
            </a:extLst>
          </p:cNvPr>
          <p:cNvSpPr txBox="1">
            <a:spLocks/>
          </p:cNvSpPr>
          <p:nvPr/>
        </p:nvSpPr>
        <p:spPr>
          <a:xfrm>
            <a:off x="239087" y="83880"/>
            <a:ext cx="6400800" cy="4985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ln w="3175">
                  <a:solidFill>
                    <a:schemeClr val="bg1"/>
                  </a:solidFill>
                </a:ln>
                <a:effectLst>
                  <a:outerShdw blurRad="38100" dist="38100" dir="2700000" algn="tl">
                    <a:srgbClr val="000000">
                      <a:alpha val="43137"/>
                    </a:srgbClr>
                  </a:outerShdw>
                </a:effectLst>
              </a:rPr>
              <a:t>showing your work</a:t>
            </a:r>
          </a:p>
        </p:txBody>
      </p:sp>
    </p:spTree>
    <p:extLst>
      <p:ext uri="{BB962C8B-B14F-4D97-AF65-F5344CB8AC3E}">
        <p14:creationId xmlns:p14="http://schemas.microsoft.com/office/powerpoint/2010/main" val="315200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p:txBody>
          <a:bodyPr/>
          <a:lstStyle/>
          <a:p>
            <a:r>
              <a:rPr lang="en-US" dirty="0"/>
              <a:t>running experiments</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167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mc:AlternateContent xmlns:mc="http://schemas.openxmlformats.org/markup-compatibility/2006" xmlns:p14="http://schemas.microsoft.com/office/powerpoint/2010/main">
        <mc:Choice Requires="p14">
          <p:contentPart p14:bwMode="auto" r:id="rId35">
            <p14:nvContentPartPr>
              <p14:cNvPr id="2" name="Ink 1">
                <a:extLst>
                  <a:ext uri="{FF2B5EF4-FFF2-40B4-BE49-F238E27FC236}">
                    <a16:creationId xmlns:a16="http://schemas.microsoft.com/office/drawing/2014/main" id="{F5088B63-D946-4DCE-9373-0DA433112846}"/>
                  </a:ext>
                </a:extLst>
              </p14:cNvPr>
              <p14:cNvContentPartPr/>
              <p14:nvPr/>
            </p14:nvContentPartPr>
            <p14:xfrm>
              <a:off x="581986" y="1387567"/>
              <a:ext cx="4993560" cy="4876560"/>
            </p14:xfrm>
          </p:contentPart>
        </mc:Choice>
        <mc:Fallback xmlns="">
          <p:pic>
            <p:nvPicPr>
              <p:cNvPr id="2" name="Ink 1">
                <a:extLst>
                  <a:ext uri="{FF2B5EF4-FFF2-40B4-BE49-F238E27FC236}">
                    <a16:creationId xmlns:a16="http://schemas.microsoft.com/office/drawing/2014/main" id="{F5088B63-D946-4DCE-9373-0DA433112846}"/>
                  </a:ext>
                </a:extLst>
              </p:cNvPr>
              <p:cNvPicPr/>
              <p:nvPr/>
            </p:nvPicPr>
            <p:blipFill>
              <a:blip r:embed="rId36"/>
              <a:stretch>
                <a:fillRect/>
              </a:stretch>
            </p:blipFill>
            <p:spPr>
              <a:xfrm>
                <a:off x="518986" y="1324567"/>
                <a:ext cx="5119200" cy="5002200"/>
              </a:xfrm>
              <a:prstGeom prst="rect">
                <a:avLst/>
              </a:prstGeom>
            </p:spPr>
          </p:pic>
        </mc:Fallback>
      </mc:AlternateContent>
    </p:spTree>
    <p:extLst>
      <p:ext uri="{BB962C8B-B14F-4D97-AF65-F5344CB8AC3E}">
        <p14:creationId xmlns:p14="http://schemas.microsoft.com/office/powerpoint/2010/main" val="2162296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901320" y="6097528"/>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428809" y="1105031"/>
            <a:ext cx="289585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887633"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2. create 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8462979" y="4339836"/>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3"/>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2082016" y="5012380"/>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1477057" y="904604"/>
            <a:ext cx="2888648" cy="3871630"/>
            <a:chOff x="445091" y="760913"/>
            <a:chExt cx="2888648" cy="3871630"/>
          </a:xfrm>
        </p:grpSpPr>
        <p:sp>
          <p:nvSpPr>
            <p:cNvPr id="63" name="TextBox 62">
              <a:extLst>
                <a:ext uri="{FF2B5EF4-FFF2-40B4-BE49-F238E27FC236}">
                  <a16:creationId xmlns:a16="http://schemas.microsoft.com/office/drawing/2014/main" id="{B84D800F-176C-9348-9565-DAFBF632D683}"/>
                </a:ext>
              </a:extLst>
            </p:cNvPr>
            <p:cNvSpPr txBox="1"/>
            <p:nvPr/>
          </p:nvSpPr>
          <p:spPr>
            <a:xfrm>
              <a:off x="445091" y="760913"/>
              <a:ext cx="1921488"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1. Snapshot folder and </a:t>
              </a:r>
            </a:p>
            <a:p>
              <a:pPr algn="l"/>
              <a:r>
                <a:rPr lang="en-US" sz="1600" dirty="0">
                  <a:gradFill>
                    <a:gsLst>
                      <a:gs pos="2917">
                        <a:schemeClr val="tx1"/>
                      </a:gs>
                      <a:gs pos="30000">
                        <a:schemeClr val="tx1"/>
                      </a:gs>
                    </a:gsLst>
                    <a:lin ang="5400000" scaled="0"/>
                  </a:gradFill>
                </a:rPr>
                <a:t>send to experiment</a:t>
              </a: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056834"/>
              <a:ext cx="3318807" cy="1832612"/>
            </a:xfrm>
            <a:prstGeom prst="bentConnector3">
              <a:avLst>
                <a:gd name="adj1" fmla="val 9998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7610401" y="2049329"/>
            <a:ext cx="2281395" cy="1128985"/>
            <a:chOff x="7610401" y="2049329"/>
            <a:chExt cx="2281395" cy="1128985"/>
          </a:xfrm>
        </p:grpSpPr>
        <p:sp>
          <p:nvSpPr>
            <p:cNvPr id="80" name="TextBox 79">
              <a:extLst>
                <a:ext uri="{FF2B5EF4-FFF2-40B4-BE49-F238E27FC236}">
                  <a16:creationId xmlns:a16="http://schemas.microsoft.com/office/drawing/2014/main" id="{EBB44D5F-0222-5D40-9A5F-2AE84AC02BA7}"/>
                </a:ext>
              </a:extLst>
            </p:cNvPr>
            <p:cNvSpPr txBox="1"/>
            <p:nvPr/>
          </p:nvSpPr>
          <p:spPr>
            <a:xfrm>
              <a:off x="8099474" y="2189469"/>
              <a:ext cx="1792322"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3. Deploy docker and snapshot to compute</a:t>
              </a: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7745863" y="1913867"/>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1F15B979-F7BA-8745-968D-C7FDC0CA58C9}"/>
              </a:ext>
            </a:extLst>
          </p:cNvPr>
          <p:cNvGrpSpPr/>
          <p:nvPr/>
        </p:nvGrpSpPr>
        <p:grpSpPr>
          <a:xfrm>
            <a:off x="4989079" y="2049330"/>
            <a:ext cx="1579096" cy="1198729"/>
            <a:chOff x="5006097" y="2049330"/>
            <a:chExt cx="1579096"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5129646" y="2446843"/>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6. Stream </a:t>
              </a:r>
              <a:r>
                <a:rPr lang="en-US" err="1"/>
                <a:t>stdout</a:t>
              </a:r>
              <a:r>
                <a:rPr lang="en-US"/>
                <a:t>, logs, metrics</a:t>
              </a:r>
            </a:p>
          </p:txBody>
        </p:sp>
        <p:cxnSp>
          <p:nvCxnSpPr>
            <p:cNvPr id="171" name="Elbow Connector 170">
              <a:extLst>
                <a:ext uri="{FF2B5EF4-FFF2-40B4-BE49-F238E27FC236}">
                  <a16:creationId xmlns:a16="http://schemas.microsoft.com/office/drawing/2014/main" id="{5C88CDCC-0E94-0145-9843-22FB008BBB29}"/>
                </a:ext>
              </a:extLst>
            </p:cNvPr>
            <p:cNvCxnSpPr>
              <a:cxnSpLocks/>
            </p:cNvCxnSpPr>
            <p:nvPr/>
          </p:nvCxnSpPr>
          <p:spPr>
            <a:xfrm rot="10800000">
              <a:off x="5006097" y="2049330"/>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7610401" y="3403379"/>
            <a:ext cx="3286309" cy="856643"/>
            <a:chOff x="6578435" y="3259688"/>
            <a:chExt cx="3286309" cy="856643"/>
          </a:xfrm>
        </p:grpSpPr>
        <p:sp>
          <p:nvSpPr>
            <p:cNvPr id="83" name="TextBox 82">
              <a:extLst>
                <a:ext uri="{FF2B5EF4-FFF2-40B4-BE49-F238E27FC236}">
                  <a16:creationId xmlns:a16="http://schemas.microsoft.com/office/drawing/2014/main" id="{5DA00E92-E7EF-954A-9845-8753642C27DD}"/>
                </a:ext>
              </a:extLst>
            </p:cNvPr>
            <p:cNvSpPr txBox="1"/>
            <p:nvPr/>
          </p:nvSpPr>
          <p:spPr>
            <a:xfrm>
              <a:off x="8099474" y="3508894"/>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4. Mount datastore to compute</a:t>
              </a: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2988056"/>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6406658" y="2079633"/>
            <a:ext cx="1632306" cy="1152598"/>
            <a:chOff x="5374692" y="1935942"/>
            <a:chExt cx="1632306" cy="1152598"/>
          </a:xfrm>
        </p:grpSpPr>
        <p:sp>
          <p:nvSpPr>
            <p:cNvPr id="110" name="TextBox 109">
              <a:extLst>
                <a:ext uri="{FF2B5EF4-FFF2-40B4-BE49-F238E27FC236}">
                  <a16:creationId xmlns:a16="http://schemas.microsoft.com/office/drawing/2014/main" id="{9EA49377-8C7C-7241-A311-163B7519E306}"/>
                </a:ext>
              </a:extLst>
            </p:cNvPr>
            <p:cNvSpPr txBox="1"/>
            <p:nvPr/>
          </p:nvSpPr>
          <p:spPr>
            <a:xfrm>
              <a:off x="5374692" y="1935942"/>
              <a:ext cx="1632306" cy="307777"/>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5. Launch script</a:t>
              </a: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814933" y="1688229"/>
            <a:ext cx="1479015" cy="3088006"/>
            <a:chOff x="1782967" y="1544538"/>
            <a:chExt cx="1479015"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892761" y="1637086"/>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6. Stream </a:t>
              </a:r>
              <a:r>
                <a:rPr lang="en-US" err="1"/>
                <a:t>stdout</a:t>
              </a:r>
              <a:r>
                <a:rPr lang="en-US"/>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4470354" y="2059627"/>
            <a:ext cx="2000382" cy="1675561"/>
            <a:chOff x="3438388" y="1915936"/>
            <a:chExt cx="2000382" cy="1675561"/>
          </a:xfrm>
        </p:grpSpPr>
        <p:sp>
          <p:nvSpPr>
            <p:cNvPr id="114" name="TextBox 113">
              <a:extLst>
                <a:ext uri="{FF2B5EF4-FFF2-40B4-BE49-F238E27FC236}">
                  <a16:creationId xmlns:a16="http://schemas.microsoft.com/office/drawing/2014/main" id="{D3F9A179-F82A-FD44-8D8C-10238BB08117}"/>
                </a:ext>
              </a:extLst>
            </p:cNvPr>
            <p:cNvSpPr txBox="1"/>
            <p:nvPr/>
          </p:nvSpPr>
          <p:spPr>
            <a:xfrm>
              <a:off x="3438388" y="3345276"/>
              <a:ext cx="1735347"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7. Copy over outputs</a:t>
              </a: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9722459" y="123086"/>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t>Azure ML </a:t>
              </a:r>
            </a:p>
            <a:p>
              <a:pPr algn="ctr"/>
              <a:r>
                <a:rPr lang="en-US" sz="2000" dirty="0"/>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987831" y="16180"/>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685DC6BF-B947-0446-8BAD-B5572EC40EF9}"/>
              </a:ext>
            </a:extLst>
          </p:cNvPr>
          <p:cNvGrpSpPr/>
          <p:nvPr/>
        </p:nvGrpSpPr>
        <p:grpSpPr>
          <a:xfrm>
            <a:off x="6303081" y="2996553"/>
            <a:ext cx="1661352" cy="963809"/>
            <a:chOff x="6303081" y="2996553"/>
            <a:chExt cx="1661352" cy="963809"/>
          </a:xfrm>
        </p:grpSpPr>
        <p:sp>
          <p:nvSpPr>
            <p:cNvPr id="170" name="TextBox 169">
              <a:extLst>
                <a:ext uri="{FF2B5EF4-FFF2-40B4-BE49-F238E27FC236}">
                  <a16:creationId xmlns:a16="http://schemas.microsoft.com/office/drawing/2014/main" id="{BCE31450-75B0-7E44-8801-A022EB8EFE76}"/>
                </a:ext>
              </a:extLst>
            </p:cNvPr>
            <p:cNvSpPr txBox="1"/>
            <p:nvPr/>
          </p:nvSpPr>
          <p:spPr>
            <a:xfrm>
              <a:off x="6303081" y="3652585"/>
              <a:ext cx="1661352" cy="307777"/>
            </a:xfrm>
            <a:prstGeom prst="rect">
              <a:avLst/>
            </a:prstGeom>
            <a:noFill/>
          </p:spPr>
          <p:txBody>
            <a:bodyPr wrap="none" lIns="0" tIns="0" rIns="0" bIns="0" rtlCol="0">
              <a:spAutoFit/>
            </a:bodyPr>
            <a:lstStyle/>
            <a:p>
              <a:pPr algn="l"/>
              <a:r>
                <a:rPr lang="en-US" sz="2000">
                  <a:solidFill>
                    <a:schemeClr val="accent6">
                      <a:lumMod val="50000"/>
                    </a:schemeClr>
                  </a:solidFill>
                </a:rPr>
                <a:t>Compute Target</a:t>
              </a:r>
            </a:p>
          </p:txBody>
        </p:sp>
        <p:pic>
          <p:nvPicPr>
            <p:cNvPr id="57" name="Picture 56">
              <a:extLst>
                <a:ext uri="{FF2B5EF4-FFF2-40B4-BE49-F238E27FC236}">
                  <a16:creationId xmlns:a16="http://schemas.microsoft.com/office/drawing/2014/main" id="{EFFE8344-0A3B-8847-A558-6BC1483D152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6763996" y="2996553"/>
              <a:ext cx="603026" cy="603026"/>
            </a:xfrm>
            <a:prstGeom prst="rect">
              <a:avLst/>
            </a:prstGeom>
          </p:spPr>
        </p:pic>
      </p:grpSp>
      <p:pic>
        <p:nvPicPr>
          <p:cNvPr id="59" name="Picture 58">
            <a:extLst>
              <a:ext uri="{FF2B5EF4-FFF2-40B4-BE49-F238E27FC236}">
                <a16:creationId xmlns:a16="http://schemas.microsoft.com/office/drawing/2014/main" id="{0F9EFFB9-46C7-0F43-A58C-5DB565468A7A}"/>
              </a:ext>
            </a:extLst>
          </p:cNvPr>
          <p:cNvPicPr>
            <a:picLocks noChangeAspect="1"/>
          </p:cNvPicPr>
          <p:nvPr/>
        </p:nvPicPr>
        <p:blipFill>
          <a:blip r:embed="rId8">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4553290" y="1071905"/>
            <a:ext cx="763539" cy="735941"/>
          </a:xfrm>
          <a:prstGeom prst="rect">
            <a:avLst/>
          </a:prstGeom>
        </p:spPr>
      </p:pic>
      <p:grpSp>
        <p:nvGrpSpPr>
          <p:cNvPr id="3" name="Group 2">
            <a:extLst>
              <a:ext uri="{FF2B5EF4-FFF2-40B4-BE49-F238E27FC236}">
                <a16:creationId xmlns:a16="http://schemas.microsoft.com/office/drawing/2014/main" id="{1C734BED-7212-6F46-8F84-97EDB168584E}"/>
              </a:ext>
            </a:extLst>
          </p:cNvPr>
          <p:cNvGrpSpPr/>
          <p:nvPr/>
        </p:nvGrpSpPr>
        <p:grpSpPr>
          <a:xfrm>
            <a:off x="8298158" y="1006448"/>
            <a:ext cx="1424301" cy="1042881"/>
            <a:chOff x="8298158" y="1006448"/>
            <a:chExt cx="1424301" cy="1042881"/>
          </a:xfrm>
        </p:grpSpPr>
        <p:sp>
          <p:nvSpPr>
            <p:cNvPr id="123" name="TextBox 122">
              <a:extLst>
                <a:ext uri="{FF2B5EF4-FFF2-40B4-BE49-F238E27FC236}">
                  <a16:creationId xmlns:a16="http://schemas.microsoft.com/office/drawing/2014/main" id="{8542FC4E-F233-F749-81B5-9928E2FC680B}"/>
                </a:ext>
              </a:extLst>
            </p:cNvPr>
            <p:cNvSpPr txBox="1"/>
            <p:nvPr/>
          </p:nvSpPr>
          <p:spPr>
            <a:xfrm>
              <a:off x="8298158" y="1741552"/>
              <a:ext cx="1424301" cy="307777"/>
            </a:xfrm>
            <a:prstGeom prst="rect">
              <a:avLst/>
            </a:prstGeom>
            <a:noFill/>
          </p:spPr>
          <p:txBody>
            <a:bodyPr wrap="none" lIns="0" tIns="0" rIns="0" bIns="0" rtlCol="0">
              <a:spAutoFit/>
            </a:bodyPr>
            <a:lstStyle/>
            <a:p>
              <a:pPr algn="l"/>
              <a:r>
                <a:rPr lang="en-US" sz="2000" dirty="0"/>
                <a:t>Docker Image</a:t>
              </a:r>
            </a:p>
          </p:txBody>
        </p:sp>
        <p:pic>
          <p:nvPicPr>
            <p:cNvPr id="60" name="Picture 59">
              <a:extLst>
                <a:ext uri="{FF2B5EF4-FFF2-40B4-BE49-F238E27FC236}">
                  <a16:creationId xmlns:a16="http://schemas.microsoft.com/office/drawing/2014/main" id="{53A56E4E-BDD0-544A-9F7B-65858375ED9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8655515" y="1006448"/>
              <a:ext cx="755741" cy="737308"/>
            </a:xfrm>
            <a:prstGeom prst="rect">
              <a:avLst/>
            </a:prstGeom>
          </p:spPr>
        </p:pic>
      </p:grpSp>
    </p:spTree>
    <p:extLst>
      <p:ext uri="{BB962C8B-B14F-4D97-AF65-F5344CB8AC3E}">
        <p14:creationId xmlns:p14="http://schemas.microsoft.com/office/powerpoint/2010/main" val="305880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mc:AlternateContent xmlns:mc="http://schemas.openxmlformats.org/markup-compatibility/2006" xmlns:p14="http://schemas.microsoft.com/office/powerpoint/2010/main">
        <mc:Choice Requires="p14">
          <p:contentPart p14:bwMode="auto" r:id="rId35">
            <p14:nvContentPartPr>
              <p14:cNvPr id="4" name="Ink 3">
                <a:extLst>
                  <a:ext uri="{FF2B5EF4-FFF2-40B4-BE49-F238E27FC236}">
                    <a16:creationId xmlns:a16="http://schemas.microsoft.com/office/drawing/2014/main" id="{94731706-63D1-402F-AB9C-200C1ADD52E7}"/>
                  </a:ext>
                </a:extLst>
              </p14:cNvPr>
              <p14:cNvContentPartPr/>
              <p14:nvPr/>
            </p14:nvContentPartPr>
            <p14:xfrm>
              <a:off x="5484826" y="1846207"/>
              <a:ext cx="5369040" cy="4654440"/>
            </p14:xfrm>
          </p:contentPart>
        </mc:Choice>
        <mc:Fallback xmlns="">
          <p:pic>
            <p:nvPicPr>
              <p:cNvPr id="4" name="Ink 3">
                <a:extLst>
                  <a:ext uri="{FF2B5EF4-FFF2-40B4-BE49-F238E27FC236}">
                    <a16:creationId xmlns:a16="http://schemas.microsoft.com/office/drawing/2014/main" id="{94731706-63D1-402F-AB9C-200C1ADD52E7}"/>
                  </a:ext>
                </a:extLst>
              </p:cNvPr>
              <p:cNvPicPr/>
              <p:nvPr/>
            </p:nvPicPr>
            <p:blipFill>
              <a:blip r:embed="rId36"/>
              <a:stretch>
                <a:fillRect/>
              </a:stretch>
            </p:blipFill>
            <p:spPr>
              <a:xfrm>
                <a:off x="5421826" y="1783567"/>
                <a:ext cx="5494680" cy="4780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8011C023-5BE4-42EE-A4D6-F429F7F312AB}"/>
                  </a:ext>
                </a:extLst>
              </p14:cNvPr>
              <p14:cNvContentPartPr/>
              <p14:nvPr/>
            </p14:nvContentPartPr>
            <p14:xfrm>
              <a:off x="8983888" y="1527822"/>
              <a:ext cx="1227600" cy="786600"/>
            </p14:xfrm>
          </p:contentPart>
        </mc:Choice>
        <mc:Fallback xmlns="">
          <p:pic>
            <p:nvPicPr>
              <p:cNvPr id="26" name="Ink 25">
                <a:extLst>
                  <a:ext uri="{FF2B5EF4-FFF2-40B4-BE49-F238E27FC236}">
                    <a16:creationId xmlns:a16="http://schemas.microsoft.com/office/drawing/2014/main" id="{8011C023-5BE4-42EE-A4D6-F429F7F312AB}"/>
                  </a:ext>
                </a:extLst>
              </p:cNvPr>
              <p:cNvPicPr/>
              <p:nvPr/>
            </p:nvPicPr>
            <p:blipFill>
              <a:blip r:embed="rId38"/>
              <a:stretch>
                <a:fillRect/>
              </a:stretch>
            </p:blipFill>
            <p:spPr>
              <a:xfrm>
                <a:off x="8966243" y="1509830"/>
                <a:ext cx="1263250" cy="822224"/>
              </a:xfrm>
              <a:prstGeom prst="rect">
                <a:avLst/>
              </a:prstGeom>
            </p:spPr>
          </p:pic>
        </mc:Fallback>
      </mc:AlternateContent>
    </p:spTree>
    <p:extLst>
      <p:ext uri="{BB962C8B-B14F-4D97-AF65-F5344CB8AC3E}">
        <p14:creationId xmlns:p14="http://schemas.microsoft.com/office/powerpoint/2010/main" val="3177726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F940-50E4-4A51-AD73-E7D9FD8182CF}"/>
              </a:ext>
            </a:extLst>
          </p:cNvPr>
          <p:cNvSpPr>
            <a:spLocks noGrp="1"/>
          </p:cNvSpPr>
          <p:nvPr>
            <p:ph type="title"/>
          </p:nvPr>
        </p:nvSpPr>
        <p:spPr/>
        <p:txBody>
          <a:bodyPr/>
          <a:lstStyle/>
          <a:p>
            <a:r>
              <a:rPr lang="en-US" dirty="0"/>
              <a:t>Preamble – The Agenda </a:t>
            </a:r>
          </a:p>
        </p:txBody>
      </p:sp>
      <p:sp>
        <p:nvSpPr>
          <p:cNvPr id="3" name="Content Placeholder 2">
            <a:extLst>
              <a:ext uri="{FF2B5EF4-FFF2-40B4-BE49-F238E27FC236}">
                <a16:creationId xmlns:a16="http://schemas.microsoft.com/office/drawing/2014/main" id="{8E8875F1-E8F6-4D69-B753-6C87A6839635}"/>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solidFill>
                  <a:schemeClr val="bg2">
                    <a:lumMod val="90000"/>
                  </a:schemeClr>
                </a:solidFill>
              </a:rPr>
              <a:t>An Overview of Machine Learning</a:t>
            </a:r>
          </a:p>
          <a:p>
            <a:pPr marL="514350" indent="-514350">
              <a:buFont typeface="+mj-lt"/>
              <a:buAutoNum type="arabicPeriod"/>
            </a:pPr>
            <a:r>
              <a:rPr lang="en-US" dirty="0">
                <a:solidFill>
                  <a:schemeClr val="bg2">
                    <a:lumMod val="90000"/>
                  </a:schemeClr>
                </a:solidFill>
              </a:rPr>
              <a:t>Lab – Hands on with </a:t>
            </a:r>
            <a:r>
              <a:rPr lang="en-US" dirty="0" err="1">
                <a:solidFill>
                  <a:schemeClr val="bg2">
                    <a:lumMod val="90000"/>
                  </a:schemeClr>
                </a:solidFill>
              </a:rPr>
              <a:t>scikit</a:t>
            </a:r>
            <a:r>
              <a:rPr lang="en-US" dirty="0">
                <a:solidFill>
                  <a:schemeClr val="bg2">
                    <a:lumMod val="90000"/>
                  </a:schemeClr>
                </a:solidFill>
              </a:rPr>
              <a:t>-learn and TensorFlow</a:t>
            </a:r>
          </a:p>
          <a:p>
            <a:pPr marL="514350" indent="-514350">
              <a:buFont typeface="+mj-lt"/>
              <a:buAutoNum type="arabicPeriod"/>
            </a:pPr>
            <a:r>
              <a:rPr lang="en-US" dirty="0"/>
              <a:t>Understanding Azure Machine Learning service</a:t>
            </a:r>
          </a:p>
          <a:p>
            <a:pPr marL="514350" indent="-514350">
              <a:buFont typeface="+mj-lt"/>
              <a:buAutoNum type="arabicPeriod"/>
            </a:pPr>
            <a:r>
              <a:rPr lang="en-US" dirty="0"/>
              <a:t>Lab – Your First Machine Learning Experiment in the Cloud</a:t>
            </a:r>
          </a:p>
          <a:p>
            <a:pPr marL="514350" indent="-514350">
              <a:buFont typeface="+mj-lt"/>
              <a:buAutoNum type="arabicPeriod"/>
            </a:pPr>
            <a:r>
              <a:rPr lang="en-US" dirty="0">
                <a:solidFill>
                  <a:schemeClr val="bg2">
                    <a:lumMod val="90000"/>
                  </a:schemeClr>
                </a:solidFill>
              </a:rPr>
              <a:t>Advanced Experimentation Techniques in Azure Machine Learning service</a:t>
            </a:r>
          </a:p>
          <a:p>
            <a:pPr marL="514350" indent="-514350">
              <a:buFont typeface="+mj-lt"/>
              <a:buAutoNum type="arabicPeriod"/>
            </a:pPr>
            <a:r>
              <a:rPr lang="en-US" dirty="0">
                <a:solidFill>
                  <a:schemeClr val="bg2">
                    <a:lumMod val="90000"/>
                  </a:schemeClr>
                </a:solidFill>
              </a:rPr>
              <a:t>Lab – Hands-on Advanced Experimentation in Azure Machine Learning service</a:t>
            </a:r>
          </a:p>
          <a:p>
            <a:pPr marL="514350" indent="-514350">
              <a:buFont typeface="+mj-lt"/>
              <a:buAutoNum type="arabicPeriod"/>
            </a:pPr>
            <a:r>
              <a:rPr lang="en-US" dirty="0">
                <a:solidFill>
                  <a:schemeClr val="bg2">
                    <a:lumMod val="90000"/>
                  </a:schemeClr>
                </a:solidFill>
              </a:rPr>
              <a:t>The Intersection of Data Science and DevOps</a:t>
            </a:r>
          </a:p>
          <a:p>
            <a:pPr marL="514350" indent="-514350">
              <a:buFont typeface="+mj-lt"/>
              <a:buAutoNum type="arabicPeriod"/>
            </a:pPr>
            <a:r>
              <a:rPr lang="en-US" dirty="0">
                <a:solidFill>
                  <a:schemeClr val="bg2">
                    <a:lumMod val="90000"/>
                  </a:schemeClr>
                </a:solidFill>
              </a:rPr>
              <a:t>Lab – Automating your Machine Learning Pipeline in the Cloud</a:t>
            </a:r>
          </a:p>
        </p:txBody>
      </p:sp>
    </p:spTree>
    <p:extLst>
      <p:ext uri="{BB962C8B-B14F-4D97-AF65-F5344CB8AC3E}">
        <p14:creationId xmlns:p14="http://schemas.microsoft.com/office/powerpoint/2010/main" val="3794925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ctrTitle"/>
          </p:nvPr>
        </p:nvSpPr>
        <p:spPr/>
        <p:txBody>
          <a:bodyPr/>
          <a:lstStyle/>
          <a:p>
            <a:r>
              <a:rPr lang="en-US" dirty="0"/>
              <a:t>models</a:t>
            </a:r>
          </a:p>
        </p:txBody>
      </p:sp>
      <p:sp>
        <p:nvSpPr>
          <p:cNvPr id="3" name="Subtitle 2">
            <a:extLst>
              <a:ext uri="{FF2B5EF4-FFF2-40B4-BE49-F238E27FC236}">
                <a16:creationId xmlns:a16="http://schemas.microsoft.com/office/drawing/2014/main" id="{F6C2AFEE-209A-4F82-B0E6-6D6F482E5759}"/>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875DFC82-DB32-C14B-98BD-EEA771ABCE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4064850" y="2691692"/>
            <a:ext cx="755741" cy="737308"/>
          </a:xfrm>
          <a:prstGeom prst="rect">
            <a:avLst/>
          </a:prstGeom>
        </p:spPr>
      </p:pic>
    </p:spTree>
    <p:extLst>
      <p:ext uri="{BB962C8B-B14F-4D97-AF65-F5344CB8AC3E}">
        <p14:creationId xmlns:p14="http://schemas.microsoft.com/office/powerpoint/2010/main" val="1101829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Create images</a:t>
            </a:r>
          </a:p>
        </p:txBody>
      </p:sp>
      <p:grpSp>
        <p:nvGrpSpPr>
          <p:cNvPr id="4" name="Group 3">
            <a:extLst>
              <a:ext uri="{FF2B5EF4-FFF2-40B4-BE49-F238E27FC236}">
                <a16:creationId xmlns:a16="http://schemas.microsoft.com/office/drawing/2014/main" id="{D16823DC-148A-7249-AF36-517FC55E86B9}"/>
              </a:ext>
            </a:extLst>
          </p:cNvPr>
          <p:cNvGrpSpPr/>
          <p:nvPr/>
        </p:nvGrpSpPr>
        <p:grpSpPr>
          <a:xfrm>
            <a:off x="498867" y="1877321"/>
            <a:ext cx="2464294" cy="737308"/>
            <a:chOff x="498867" y="1877321"/>
            <a:chExt cx="2464294" cy="737308"/>
          </a:xfrm>
        </p:grpSpPr>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9D89EB87-0D79-F548-9431-FF8E3BDEE219}"/>
                    </a:ext>
                  </a:extLst>
                </p14:cNvPr>
                <p14:cNvContentPartPr/>
                <p14:nvPr/>
              </p14:nvContentPartPr>
              <p14:xfrm>
                <a:off x="1421949" y="1940993"/>
                <a:ext cx="1541212" cy="469800"/>
              </p14:xfrm>
            </p:contentPart>
          </mc:Choice>
          <mc:Fallback xmlns="">
            <p:pic>
              <p:nvPicPr>
                <p:cNvPr id="22" name="Ink 21">
                  <a:extLst>
                    <a:ext uri="{FF2B5EF4-FFF2-40B4-BE49-F238E27FC236}">
                      <a16:creationId xmlns:a16="http://schemas.microsoft.com/office/drawing/2014/main" id="{9D89EB87-0D79-F548-9431-FF8E3BDEE219}"/>
                    </a:ext>
                  </a:extLst>
                </p:cNvPr>
                <p:cNvPicPr/>
                <p:nvPr/>
              </p:nvPicPr>
              <p:blipFill>
                <a:blip r:embed="rId3"/>
                <a:stretch>
                  <a:fillRect/>
                </a:stretch>
              </p:blipFill>
              <p:spPr>
                <a:xfrm>
                  <a:off x="1403944" y="1922979"/>
                  <a:ext cx="1576862" cy="505467"/>
                </a:xfrm>
                <a:prstGeom prst="rect">
                  <a:avLst/>
                </a:prstGeom>
              </p:spPr>
            </p:pic>
          </mc:Fallback>
        </mc:AlternateContent>
        <p:pic>
          <p:nvPicPr>
            <p:cNvPr id="19" name="Picture 18">
              <a:extLst>
                <a:ext uri="{FF2B5EF4-FFF2-40B4-BE49-F238E27FC236}">
                  <a16:creationId xmlns:a16="http://schemas.microsoft.com/office/drawing/2014/main" id="{7AAB370F-5A9C-994F-8D7E-AD35FAFA242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498867" y="1877321"/>
              <a:ext cx="755741" cy="737308"/>
            </a:xfrm>
            <a:prstGeom prst="rect">
              <a:avLst/>
            </a:prstGeom>
          </p:spPr>
        </p:pic>
      </p:grpSp>
      <p:grpSp>
        <p:nvGrpSpPr>
          <p:cNvPr id="45" name="Group 44">
            <a:extLst>
              <a:ext uri="{FF2B5EF4-FFF2-40B4-BE49-F238E27FC236}">
                <a16:creationId xmlns:a16="http://schemas.microsoft.com/office/drawing/2014/main" id="{6153CF85-98B2-4898-B5D9-CDF0CCAC8860}"/>
              </a:ext>
            </a:extLst>
          </p:cNvPr>
          <p:cNvGrpSpPr/>
          <p:nvPr/>
        </p:nvGrpSpPr>
        <p:grpSpPr>
          <a:xfrm>
            <a:off x="656335" y="2619619"/>
            <a:ext cx="6098298" cy="1512054"/>
            <a:chOff x="656335" y="2619619"/>
            <a:chExt cx="6098298" cy="1512054"/>
          </a:xfrm>
        </p:grpSpPr>
        <p:grpSp>
          <p:nvGrpSpPr>
            <p:cNvPr id="46" name="Group 45">
              <a:extLst>
                <a:ext uri="{FF2B5EF4-FFF2-40B4-BE49-F238E27FC236}">
                  <a16:creationId xmlns:a16="http://schemas.microsoft.com/office/drawing/2014/main" id="{2DF01EBE-1888-465A-A141-AD44D469463F}"/>
                </a:ext>
              </a:extLst>
            </p:cNvPr>
            <p:cNvGrpSpPr/>
            <p:nvPr/>
          </p:nvGrpSpPr>
          <p:grpSpPr>
            <a:xfrm>
              <a:off x="5479873" y="2839537"/>
              <a:ext cx="1274760" cy="579240"/>
              <a:chOff x="6467553" y="3581553"/>
              <a:chExt cx="1274760" cy="579240"/>
            </a:xfrm>
          </p:grpSpPr>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CB1A9A11-B533-47D9-91E1-94FBC28B70F1}"/>
                      </a:ext>
                    </a:extLst>
                  </p14:cNvPr>
                  <p14:cNvContentPartPr/>
                  <p14:nvPr/>
                </p14:nvContentPartPr>
                <p14:xfrm>
                  <a:off x="6525153" y="3714393"/>
                  <a:ext cx="10440" cy="292680"/>
                </p14:xfrm>
              </p:contentPart>
            </mc:Choice>
            <mc:Fallback xmlns="">
              <p:pic>
                <p:nvPicPr>
                  <p:cNvPr id="55" name="Ink 54">
                    <a:extLst>
                      <a:ext uri="{FF2B5EF4-FFF2-40B4-BE49-F238E27FC236}">
                        <a16:creationId xmlns:a16="http://schemas.microsoft.com/office/drawing/2014/main" id="{CB1A9A11-B533-47D9-91E1-94FBC28B70F1}"/>
                      </a:ext>
                    </a:extLst>
                  </p:cNvPr>
                  <p:cNvPicPr/>
                  <p:nvPr/>
                </p:nvPicPr>
                <p:blipFill>
                  <a:blip r:embed="rId7"/>
                  <a:stretch>
                    <a:fillRect/>
                  </a:stretch>
                </p:blipFill>
                <p:spPr>
                  <a:xfrm>
                    <a:off x="6507153" y="3696371"/>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B359BD80-BC82-43A3-A4EA-20CD54C4FEB9}"/>
                      </a:ext>
                    </a:extLst>
                  </p14:cNvPr>
                  <p14:cNvContentPartPr/>
                  <p14:nvPr/>
                </p14:nvContentPartPr>
                <p14:xfrm>
                  <a:off x="6467553" y="3581553"/>
                  <a:ext cx="11160" cy="10800"/>
                </p14:xfrm>
              </p:contentPart>
            </mc:Choice>
            <mc:Fallback xmlns="">
              <p:pic>
                <p:nvPicPr>
                  <p:cNvPr id="56" name="Ink 55">
                    <a:extLst>
                      <a:ext uri="{FF2B5EF4-FFF2-40B4-BE49-F238E27FC236}">
                        <a16:creationId xmlns:a16="http://schemas.microsoft.com/office/drawing/2014/main" id="{B359BD80-BC82-43A3-A4EA-20CD54C4FEB9}"/>
                      </a:ext>
                    </a:extLst>
                  </p:cNvPr>
                  <p:cNvPicPr/>
                  <p:nvPr/>
                </p:nvPicPr>
                <p:blipFill>
                  <a:blip r:embed="rId9"/>
                  <a:stretch>
                    <a:fillRect/>
                  </a:stretch>
                </p:blipFill>
                <p:spPr>
                  <a:xfrm>
                    <a:off x="6449553" y="3563553"/>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Ink 56">
                    <a:extLst>
                      <a:ext uri="{FF2B5EF4-FFF2-40B4-BE49-F238E27FC236}">
                        <a16:creationId xmlns:a16="http://schemas.microsoft.com/office/drawing/2014/main" id="{18B28133-E801-4177-978A-A8FE2AB16A58}"/>
                      </a:ext>
                    </a:extLst>
                  </p14:cNvPr>
                  <p14:cNvContentPartPr/>
                  <p14:nvPr/>
                </p14:nvContentPartPr>
                <p14:xfrm>
                  <a:off x="6653673" y="3713313"/>
                  <a:ext cx="1088640" cy="447480"/>
                </p14:xfrm>
              </p:contentPart>
            </mc:Choice>
            <mc:Fallback xmlns="">
              <p:pic>
                <p:nvPicPr>
                  <p:cNvPr id="57" name="Ink 56">
                    <a:extLst>
                      <a:ext uri="{FF2B5EF4-FFF2-40B4-BE49-F238E27FC236}">
                        <a16:creationId xmlns:a16="http://schemas.microsoft.com/office/drawing/2014/main" id="{18B28133-E801-4177-978A-A8FE2AB16A58}"/>
                      </a:ext>
                    </a:extLst>
                  </p:cNvPr>
                  <p:cNvPicPr/>
                  <p:nvPr/>
                </p:nvPicPr>
                <p:blipFill>
                  <a:blip r:embed="rId11"/>
                  <a:stretch>
                    <a:fillRect/>
                  </a:stretch>
                </p:blipFill>
                <p:spPr>
                  <a:xfrm>
                    <a:off x="6635673" y="3695313"/>
                    <a:ext cx="1124280" cy="483120"/>
                  </a:xfrm>
                  <a:prstGeom prst="rect">
                    <a:avLst/>
                  </a:prstGeom>
                </p:spPr>
              </p:pic>
            </mc:Fallback>
          </mc:AlternateContent>
        </p:grpSp>
        <p:sp>
          <p:nvSpPr>
            <p:cNvPr id="47" name="Freeform: Shape 225">
              <a:extLst>
                <a:ext uri="{FF2B5EF4-FFF2-40B4-BE49-F238E27FC236}">
                  <a16:creationId xmlns:a16="http://schemas.microsoft.com/office/drawing/2014/main" id="{39DD90AE-12BB-4F64-8E57-CEA61E5C81E8}"/>
                </a:ext>
              </a:extLst>
            </p:cNvPr>
            <p:cNvSpPr/>
            <p:nvPr/>
          </p:nvSpPr>
          <p:spPr>
            <a:xfrm>
              <a:off x="876738" y="3046083"/>
              <a:ext cx="274589" cy="332380"/>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solidFill>
              <a:schemeClr val="accent1"/>
            </a:solidFill>
            <a:ln w="6716" cap="flat">
              <a:noFill/>
              <a:prstDash val="solid"/>
              <a:miter/>
            </a:ln>
          </p:spPr>
          <p:txBody>
            <a:bodyPr rtlCol="0" anchor="ctr"/>
            <a:lstStyle/>
            <a:p>
              <a:pPr defTabSz="914225">
                <a:defRPr/>
              </a:pPr>
              <a:endParaRPr lang="en-US" sz="1800">
                <a:solidFill>
                  <a:srgbClr val="1A1A1A"/>
                </a:solidFill>
                <a:latin typeface="Segoe UI"/>
              </a:endParaRPr>
            </a:p>
          </p:txBody>
        </p:sp>
        <p:sp>
          <p:nvSpPr>
            <p:cNvPr id="48" name="TextBox 47">
              <a:extLst>
                <a:ext uri="{FF2B5EF4-FFF2-40B4-BE49-F238E27FC236}">
                  <a16:creationId xmlns:a16="http://schemas.microsoft.com/office/drawing/2014/main" id="{FD9622E5-5FEE-4646-980F-1A9FD0AB05CB}"/>
                </a:ext>
              </a:extLst>
            </p:cNvPr>
            <p:cNvSpPr txBox="1"/>
            <p:nvPr/>
          </p:nvSpPr>
          <p:spPr>
            <a:xfrm>
              <a:off x="1297124" y="3058385"/>
              <a:ext cx="146014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Scoring </a:t>
              </a:r>
              <a:r>
                <a:rPr lang="en-US" sz="2000" err="1">
                  <a:gradFill>
                    <a:gsLst>
                      <a:gs pos="2917">
                        <a:schemeClr val="tx1"/>
                      </a:gs>
                      <a:gs pos="30000">
                        <a:schemeClr val="tx1"/>
                      </a:gs>
                    </a:gsLst>
                    <a:lin ang="5400000" scaled="0"/>
                  </a:gradFill>
                </a:rPr>
                <a:t>file.py</a:t>
              </a:r>
              <a:endParaRPr lang="en-US" sz="2000">
                <a:gradFill>
                  <a:gsLst>
                    <a:gs pos="2917">
                      <a:schemeClr val="tx1"/>
                    </a:gs>
                    <a:gs pos="30000">
                      <a:schemeClr val="tx1"/>
                    </a:gs>
                  </a:gsLst>
                  <a:lin ang="5400000" scaled="0"/>
                </a:gradFill>
              </a:endParaRPr>
            </a:p>
          </p:txBody>
        </p:sp>
        <p:pic>
          <p:nvPicPr>
            <p:cNvPr id="49" name="Picture 20" descr="https://www.python.org/static/community_logos/python-logo-master-v3-TM.png">
              <a:extLst>
                <a:ext uri="{FF2B5EF4-FFF2-40B4-BE49-F238E27FC236}">
                  <a16:creationId xmlns:a16="http://schemas.microsoft.com/office/drawing/2014/main" id="{F8687EB6-8A35-4D6B-9761-C7994B2377B8}"/>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303" r="65695"/>
            <a:stretch/>
          </p:blipFill>
          <p:spPr bwMode="auto">
            <a:xfrm>
              <a:off x="656335" y="3632102"/>
              <a:ext cx="502920" cy="499571"/>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14FA9C3-3A53-4EAE-81C2-9FF518007892}"/>
                </a:ext>
              </a:extLst>
            </p:cNvPr>
            <p:cNvSpPr txBox="1"/>
            <p:nvPr/>
          </p:nvSpPr>
          <p:spPr>
            <a:xfrm>
              <a:off x="1171994" y="3758778"/>
              <a:ext cx="171040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Python Environment</a:t>
              </a:r>
            </a:p>
          </p:txBody>
        </p:sp>
        <p:sp>
          <p:nvSpPr>
            <p:cNvPr id="51" name="L-Shape 50">
              <a:extLst>
                <a:ext uri="{FF2B5EF4-FFF2-40B4-BE49-F238E27FC236}">
                  <a16:creationId xmlns:a16="http://schemas.microsoft.com/office/drawing/2014/main" id="{165A0099-3F9B-490E-9C1A-A80E1DA172B0}"/>
                </a:ext>
              </a:extLst>
            </p:cNvPr>
            <p:cNvSpPr/>
            <p:nvPr/>
          </p:nvSpPr>
          <p:spPr bwMode="auto">
            <a:xfrm rot="13500000">
              <a:off x="3285774" y="2826035"/>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TextBox 51">
              <a:extLst>
                <a:ext uri="{FF2B5EF4-FFF2-40B4-BE49-F238E27FC236}">
                  <a16:creationId xmlns:a16="http://schemas.microsoft.com/office/drawing/2014/main" id="{AD3CF5A8-F058-4F68-8DEC-1464CAE276BB}"/>
                </a:ext>
              </a:extLst>
            </p:cNvPr>
            <p:cNvSpPr txBox="1"/>
            <p:nvPr/>
          </p:nvSpPr>
          <p:spPr>
            <a:xfrm>
              <a:off x="1786532" y="3429902"/>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53" name="TextBox 52">
              <a:extLst>
                <a:ext uri="{FF2B5EF4-FFF2-40B4-BE49-F238E27FC236}">
                  <a16:creationId xmlns:a16="http://schemas.microsoft.com/office/drawing/2014/main" id="{6E43D674-7F84-4943-8E6E-F7F7B715BDF1}"/>
                </a:ext>
              </a:extLst>
            </p:cNvPr>
            <p:cNvSpPr txBox="1"/>
            <p:nvPr/>
          </p:nvSpPr>
          <p:spPr>
            <a:xfrm>
              <a:off x="1786532" y="2619619"/>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grpSp>
      <p:pic>
        <p:nvPicPr>
          <p:cNvPr id="58" name="Picture 57">
            <a:extLst>
              <a:ext uri="{FF2B5EF4-FFF2-40B4-BE49-F238E27FC236}">
                <a16:creationId xmlns:a16="http://schemas.microsoft.com/office/drawing/2014/main" id="{BBCD0669-D451-42ED-981F-FD1C86E6C72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4553694" y="2703741"/>
            <a:ext cx="755741" cy="737308"/>
          </a:xfrm>
          <a:prstGeom prst="rect">
            <a:avLst/>
          </a:prstGeom>
        </p:spPr>
      </p:pic>
    </p:spTree>
    <p:extLst>
      <p:ext uri="{BB962C8B-B14F-4D97-AF65-F5344CB8AC3E}">
        <p14:creationId xmlns:p14="http://schemas.microsoft.com/office/powerpoint/2010/main" val="12866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Deploy image</a:t>
            </a:r>
          </a:p>
        </p:txBody>
      </p:sp>
      <p:sp>
        <p:nvSpPr>
          <p:cNvPr id="3" name="TextBox 2">
            <a:extLst>
              <a:ext uri="{FF2B5EF4-FFF2-40B4-BE49-F238E27FC236}">
                <a16:creationId xmlns:a16="http://schemas.microsoft.com/office/drawing/2014/main" id="{5EA95DD7-3578-3F46-AB7D-51ADA1C8E092}"/>
              </a:ext>
            </a:extLst>
          </p:cNvPr>
          <p:cNvSpPr txBox="1"/>
          <p:nvPr/>
        </p:nvSpPr>
        <p:spPr>
          <a:xfrm>
            <a:off x="5483793" y="3635460"/>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39" name="L-Shape 38">
            <a:extLst>
              <a:ext uri="{FF2B5EF4-FFF2-40B4-BE49-F238E27FC236}">
                <a16:creationId xmlns:a16="http://schemas.microsoft.com/office/drawing/2014/main" id="{7DD53A40-09FD-F346-ADC1-9A06C0227E78}"/>
              </a:ext>
            </a:extLst>
          </p:cNvPr>
          <p:cNvSpPr/>
          <p:nvPr/>
        </p:nvSpPr>
        <p:spPr bwMode="auto">
          <a:xfrm rot="13500000">
            <a:off x="7138485" y="4519492"/>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4F6DD37-89DA-3E4A-AFF4-0054164D6B66}"/>
              </a:ext>
            </a:extLst>
          </p:cNvPr>
          <p:cNvSpPr/>
          <p:nvPr/>
        </p:nvSpPr>
        <p:spPr>
          <a:xfrm>
            <a:off x="4856732" y="4149048"/>
            <a:ext cx="1755338" cy="535531"/>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Kubernetes Service (AKS)</a:t>
            </a:r>
          </a:p>
        </p:txBody>
      </p:sp>
      <p:pic>
        <p:nvPicPr>
          <p:cNvPr id="13" name="Picture 12">
            <a:extLst>
              <a:ext uri="{FF2B5EF4-FFF2-40B4-BE49-F238E27FC236}">
                <a16:creationId xmlns:a16="http://schemas.microsoft.com/office/drawing/2014/main" id="{FEC3A257-EBA3-5045-B94C-4063EE1D9FFD}"/>
              </a:ext>
            </a:extLst>
          </p:cNvPr>
          <p:cNvPicPr>
            <a:picLocks noChangeAspect="1"/>
          </p:cNvPicPr>
          <p:nvPr/>
        </p:nvPicPr>
        <p:blipFill>
          <a:blip r:embed="rId2"/>
          <a:stretch>
            <a:fillRect/>
          </a:stretch>
        </p:blipFill>
        <p:spPr>
          <a:xfrm>
            <a:off x="3929813" y="5154033"/>
            <a:ext cx="1203036" cy="629589"/>
          </a:xfrm>
          <a:prstGeom prst="rect">
            <a:avLst/>
          </a:prstGeom>
        </p:spPr>
      </p:pic>
      <p:sp>
        <p:nvSpPr>
          <p:cNvPr id="42" name="TextBox 41">
            <a:extLst>
              <a:ext uri="{FF2B5EF4-FFF2-40B4-BE49-F238E27FC236}">
                <a16:creationId xmlns:a16="http://schemas.microsoft.com/office/drawing/2014/main" id="{11A50F02-5BB6-D741-9ED8-E2979F84CE94}"/>
              </a:ext>
            </a:extLst>
          </p:cNvPr>
          <p:cNvSpPr txBox="1"/>
          <p:nvPr/>
        </p:nvSpPr>
        <p:spPr>
          <a:xfrm>
            <a:off x="5415307" y="4715666"/>
            <a:ext cx="244331"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or</a:t>
            </a:r>
          </a:p>
        </p:txBody>
      </p:sp>
      <p:sp>
        <p:nvSpPr>
          <p:cNvPr id="43" name="Rectangle 42">
            <a:extLst>
              <a:ext uri="{FF2B5EF4-FFF2-40B4-BE49-F238E27FC236}">
                <a16:creationId xmlns:a16="http://schemas.microsoft.com/office/drawing/2014/main" id="{F8A59755-F9EB-974F-B639-C7DEB93371C3}"/>
              </a:ext>
            </a:extLst>
          </p:cNvPr>
          <p:cNvSpPr/>
          <p:nvPr/>
        </p:nvSpPr>
        <p:spPr>
          <a:xfrm>
            <a:off x="4832699" y="5210345"/>
            <a:ext cx="1755338" cy="535531"/>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Container Instance</a:t>
            </a:r>
          </a:p>
        </p:txBody>
      </p:sp>
      <p:grpSp>
        <p:nvGrpSpPr>
          <p:cNvPr id="32" name="Group 31">
            <a:extLst>
              <a:ext uri="{FF2B5EF4-FFF2-40B4-BE49-F238E27FC236}">
                <a16:creationId xmlns:a16="http://schemas.microsoft.com/office/drawing/2014/main" id="{74056631-98C3-2344-8F19-9FF2C046D175}"/>
              </a:ext>
            </a:extLst>
          </p:cNvPr>
          <p:cNvGrpSpPr/>
          <p:nvPr/>
        </p:nvGrpSpPr>
        <p:grpSpPr>
          <a:xfrm>
            <a:off x="498867" y="1877321"/>
            <a:ext cx="2464294" cy="737308"/>
            <a:chOff x="498867" y="1877321"/>
            <a:chExt cx="2464294" cy="737308"/>
          </a:xfrm>
        </p:grpSpPr>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22A86431-832F-C848-865B-0089052D37E3}"/>
                    </a:ext>
                  </a:extLst>
                </p14:cNvPr>
                <p14:cNvContentPartPr/>
                <p14:nvPr/>
              </p14:nvContentPartPr>
              <p14:xfrm>
                <a:off x="1421949" y="1940993"/>
                <a:ext cx="1541212" cy="469800"/>
              </p14:xfrm>
            </p:contentPart>
          </mc:Choice>
          <mc:Fallback xmlns="">
            <p:pic>
              <p:nvPicPr>
                <p:cNvPr id="33" name="Ink 32">
                  <a:extLst>
                    <a:ext uri="{FF2B5EF4-FFF2-40B4-BE49-F238E27FC236}">
                      <a16:creationId xmlns:a16="http://schemas.microsoft.com/office/drawing/2014/main" id="{22A86431-832F-C848-865B-0089052D37E3}"/>
                    </a:ext>
                  </a:extLst>
                </p:cNvPr>
                <p:cNvPicPr/>
                <p:nvPr/>
              </p:nvPicPr>
              <p:blipFill>
                <a:blip r:embed="rId4"/>
                <a:stretch>
                  <a:fillRect/>
                </a:stretch>
              </p:blipFill>
              <p:spPr>
                <a:xfrm>
                  <a:off x="1403944" y="1922979"/>
                  <a:ext cx="1576862" cy="505467"/>
                </a:xfrm>
                <a:prstGeom prst="rect">
                  <a:avLst/>
                </a:prstGeom>
              </p:spPr>
            </p:pic>
          </mc:Fallback>
        </mc:AlternateContent>
        <p:pic>
          <p:nvPicPr>
            <p:cNvPr id="44" name="Picture 43">
              <a:extLst>
                <a:ext uri="{FF2B5EF4-FFF2-40B4-BE49-F238E27FC236}">
                  <a16:creationId xmlns:a16="http://schemas.microsoft.com/office/drawing/2014/main" id="{D94EEF65-14A8-8D49-B860-F33EB8E2234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498867" y="1877321"/>
              <a:ext cx="755741" cy="737308"/>
            </a:xfrm>
            <a:prstGeom prst="rect">
              <a:avLst/>
            </a:prstGeom>
          </p:spPr>
        </p:pic>
      </p:grpSp>
      <p:grpSp>
        <p:nvGrpSpPr>
          <p:cNvPr id="46" name="Group 45">
            <a:extLst>
              <a:ext uri="{FF2B5EF4-FFF2-40B4-BE49-F238E27FC236}">
                <a16:creationId xmlns:a16="http://schemas.microsoft.com/office/drawing/2014/main" id="{99789A82-DA5C-DA44-A500-3A5C33060F53}"/>
              </a:ext>
            </a:extLst>
          </p:cNvPr>
          <p:cNvGrpSpPr/>
          <p:nvPr/>
        </p:nvGrpSpPr>
        <p:grpSpPr>
          <a:xfrm>
            <a:off x="656335" y="2619619"/>
            <a:ext cx="6098298" cy="1512054"/>
            <a:chOff x="656335" y="2619619"/>
            <a:chExt cx="6098298" cy="1512054"/>
          </a:xfrm>
        </p:grpSpPr>
        <p:grpSp>
          <p:nvGrpSpPr>
            <p:cNvPr id="48" name="Group 47">
              <a:extLst>
                <a:ext uri="{FF2B5EF4-FFF2-40B4-BE49-F238E27FC236}">
                  <a16:creationId xmlns:a16="http://schemas.microsoft.com/office/drawing/2014/main" id="{5E864948-0D3C-1B41-AFF5-3303885E65E7}"/>
                </a:ext>
              </a:extLst>
            </p:cNvPr>
            <p:cNvGrpSpPr/>
            <p:nvPr/>
          </p:nvGrpSpPr>
          <p:grpSpPr>
            <a:xfrm>
              <a:off x="5479873" y="2839537"/>
              <a:ext cx="1274760" cy="579240"/>
              <a:chOff x="6467553" y="3581553"/>
              <a:chExt cx="1274760" cy="579240"/>
            </a:xfrm>
          </p:grpSpPr>
          <mc:AlternateContent xmlns:mc="http://schemas.openxmlformats.org/markup-compatibility/2006" xmlns:p14="http://schemas.microsoft.com/office/powerpoint/2010/main">
            <mc:Choice Requires="p14">
              <p:contentPart p14:bwMode="auto" r:id="rId7">
                <p14:nvContentPartPr>
                  <p14:cNvPr id="56" name="Ink 55">
                    <a:extLst>
                      <a:ext uri="{FF2B5EF4-FFF2-40B4-BE49-F238E27FC236}">
                        <a16:creationId xmlns:a16="http://schemas.microsoft.com/office/drawing/2014/main" id="{FE99201E-8D4A-7C45-BE3F-905CC2A36333}"/>
                      </a:ext>
                    </a:extLst>
                  </p14:cNvPr>
                  <p14:cNvContentPartPr/>
                  <p14:nvPr/>
                </p14:nvContentPartPr>
                <p14:xfrm>
                  <a:off x="6525153" y="3714393"/>
                  <a:ext cx="10440" cy="292680"/>
                </p14:xfrm>
              </p:contentPart>
            </mc:Choice>
            <mc:Fallback xmlns="">
              <p:pic>
                <p:nvPicPr>
                  <p:cNvPr id="56" name="Ink 55">
                    <a:extLst>
                      <a:ext uri="{FF2B5EF4-FFF2-40B4-BE49-F238E27FC236}">
                        <a16:creationId xmlns:a16="http://schemas.microsoft.com/office/drawing/2014/main" id="{FE99201E-8D4A-7C45-BE3F-905CC2A36333}"/>
                      </a:ext>
                    </a:extLst>
                  </p:cNvPr>
                  <p:cNvPicPr/>
                  <p:nvPr/>
                </p:nvPicPr>
                <p:blipFill>
                  <a:blip r:embed="rId8"/>
                  <a:stretch>
                    <a:fillRect/>
                  </a:stretch>
                </p:blipFill>
                <p:spPr>
                  <a:xfrm>
                    <a:off x="6507153" y="3696371"/>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7" name="Ink 56">
                    <a:extLst>
                      <a:ext uri="{FF2B5EF4-FFF2-40B4-BE49-F238E27FC236}">
                        <a16:creationId xmlns:a16="http://schemas.microsoft.com/office/drawing/2014/main" id="{B14F0394-9509-6E44-8238-368F8925D67F}"/>
                      </a:ext>
                    </a:extLst>
                  </p14:cNvPr>
                  <p14:cNvContentPartPr/>
                  <p14:nvPr/>
                </p14:nvContentPartPr>
                <p14:xfrm>
                  <a:off x="6467553" y="3581553"/>
                  <a:ext cx="11160" cy="10800"/>
                </p14:xfrm>
              </p:contentPart>
            </mc:Choice>
            <mc:Fallback xmlns="">
              <p:pic>
                <p:nvPicPr>
                  <p:cNvPr id="57" name="Ink 56">
                    <a:extLst>
                      <a:ext uri="{FF2B5EF4-FFF2-40B4-BE49-F238E27FC236}">
                        <a16:creationId xmlns:a16="http://schemas.microsoft.com/office/drawing/2014/main" id="{B14F0394-9509-6E44-8238-368F8925D67F}"/>
                      </a:ext>
                    </a:extLst>
                  </p:cNvPr>
                  <p:cNvPicPr/>
                  <p:nvPr/>
                </p:nvPicPr>
                <p:blipFill>
                  <a:blip r:embed="rId10"/>
                  <a:stretch>
                    <a:fillRect/>
                  </a:stretch>
                </p:blipFill>
                <p:spPr>
                  <a:xfrm>
                    <a:off x="6449553" y="3563553"/>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Ink 57">
                    <a:extLst>
                      <a:ext uri="{FF2B5EF4-FFF2-40B4-BE49-F238E27FC236}">
                        <a16:creationId xmlns:a16="http://schemas.microsoft.com/office/drawing/2014/main" id="{91271BC6-53D6-3D4F-BAF2-334A5C81F73C}"/>
                      </a:ext>
                    </a:extLst>
                  </p14:cNvPr>
                  <p14:cNvContentPartPr/>
                  <p14:nvPr/>
                </p14:nvContentPartPr>
                <p14:xfrm>
                  <a:off x="6653673" y="3713313"/>
                  <a:ext cx="1088640" cy="447480"/>
                </p14:xfrm>
              </p:contentPart>
            </mc:Choice>
            <mc:Fallback xmlns="">
              <p:pic>
                <p:nvPicPr>
                  <p:cNvPr id="58" name="Ink 57">
                    <a:extLst>
                      <a:ext uri="{FF2B5EF4-FFF2-40B4-BE49-F238E27FC236}">
                        <a16:creationId xmlns:a16="http://schemas.microsoft.com/office/drawing/2014/main" id="{91271BC6-53D6-3D4F-BAF2-334A5C81F73C}"/>
                      </a:ext>
                    </a:extLst>
                  </p:cNvPr>
                  <p:cNvPicPr/>
                  <p:nvPr/>
                </p:nvPicPr>
                <p:blipFill>
                  <a:blip r:embed="rId12"/>
                  <a:stretch>
                    <a:fillRect/>
                  </a:stretch>
                </p:blipFill>
                <p:spPr>
                  <a:xfrm>
                    <a:off x="6635673" y="3695313"/>
                    <a:ext cx="1124280" cy="483120"/>
                  </a:xfrm>
                  <a:prstGeom prst="rect">
                    <a:avLst/>
                  </a:prstGeom>
                </p:spPr>
              </p:pic>
            </mc:Fallback>
          </mc:AlternateContent>
        </p:grpSp>
        <p:sp>
          <p:nvSpPr>
            <p:cNvPr id="49" name="Freeform: Shape 225">
              <a:extLst>
                <a:ext uri="{FF2B5EF4-FFF2-40B4-BE49-F238E27FC236}">
                  <a16:creationId xmlns:a16="http://schemas.microsoft.com/office/drawing/2014/main" id="{677ACD47-3442-3745-ABC0-F91026F7F4E6}"/>
                </a:ext>
              </a:extLst>
            </p:cNvPr>
            <p:cNvSpPr/>
            <p:nvPr/>
          </p:nvSpPr>
          <p:spPr>
            <a:xfrm>
              <a:off x="876738" y="3046083"/>
              <a:ext cx="274589" cy="332380"/>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solidFill>
              <a:schemeClr val="accent1"/>
            </a:solidFill>
            <a:ln w="6716" cap="flat">
              <a:noFill/>
              <a:prstDash val="solid"/>
              <a:miter/>
            </a:ln>
          </p:spPr>
          <p:txBody>
            <a:bodyPr rtlCol="0" anchor="ctr"/>
            <a:lstStyle/>
            <a:p>
              <a:pPr defTabSz="914225">
                <a:defRPr/>
              </a:pPr>
              <a:endParaRPr lang="en-US" sz="1800">
                <a:solidFill>
                  <a:srgbClr val="1A1A1A"/>
                </a:solidFill>
                <a:latin typeface="Segoe UI"/>
              </a:endParaRPr>
            </a:p>
          </p:txBody>
        </p:sp>
        <p:sp>
          <p:nvSpPr>
            <p:cNvPr id="50" name="TextBox 49">
              <a:extLst>
                <a:ext uri="{FF2B5EF4-FFF2-40B4-BE49-F238E27FC236}">
                  <a16:creationId xmlns:a16="http://schemas.microsoft.com/office/drawing/2014/main" id="{B8C9DDF3-BC51-2A42-8A7F-BB17FDC40A0E}"/>
                </a:ext>
              </a:extLst>
            </p:cNvPr>
            <p:cNvSpPr txBox="1"/>
            <p:nvPr/>
          </p:nvSpPr>
          <p:spPr>
            <a:xfrm>
              <a:off x="1297124" y="3058385"/>
              <a:ext cx="146014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Scoring </a:t>
              </a:r>
              <a:r>
                <a:rPr lang="en-US" sz="2000" err="1">
                  <a:gradFill>
                    <a:gsLst>
                      <a:gs pos="2917">
                        <a:schemeClr val="tx1"/>
                      </a:gs>
                      <a:gs pos="30000">
                        <a:schemeClr val="tx1"/>
                      </a:gs>
                    </a:gsLst>
                    <a:lin ang="5400000" scaled="0"/>
                  </a:gradFill>
                </a:rPr>
                <a:t>file.py</a:t>
              </a:r>
              <a:endParaRPr lang="en-US" sz="2000">
                <a:gradFill>
                  <a:gsLst>
                    <a:gs pos="2917">
                      <a:schemeClr val="tx1"/>
                    </a:gs>
                    <a:gs pos="30000">
                      <a:schemeClr val="tx1"/>
                    </a:gs>
                  </a:gsLst>
                  <a:lin ang="5400000" scaled="0"/>
                </a:gradFill>
              </a:endParaRPr>
            </a:p>
          </p:txBody>
        </p:sp>
        <p:pic>
          <p:nvPicPr>
            <p:cNvPr id="51" name="Picture 20" descr="https://www.python.org/static/community_logos/python-logo-master-v3-TM.png">
              <a:extLst>
                <a:ext uri="{FF2B5EF4-FFF2-40B4-BE49-F238E27FC236}">
                  <a16:creationId xmlns:a16="http://schemas.microsoft.com/office/drawing/2014/main" id="{D2D82F32-F3B7-2849-8E90-80306766B989}"/>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303" r="65695"/>
            <a:stretch/>
          </p:blipFill>
          <p:spPr bwMode="auto">
            <a:xfrm>
              <a:off x="656335" y="3632102"/>
              <a:ext cx="502920" cy="49957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FD324A58-8715-3547-BF95-D7095C30FEA8}"/>
                </a:ext>
              </a:extLst>
            </p:cNvPr>
            <p:cNvSpPr txBox="1"/>
            <p:nvPr/>
          </p:nvSpPr>
          <p:spPr>
            <a:xfrm>
              <a:off x="1171994" y="3758778"/>
              <a:ext cx="171040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Python Environment</a:t>
              </a:r>
            </a:p>
          </p:txBody>
        </p:sp>
        <p:sp>
          <p:nvSpPr>
            <p:cNvPr id="53" name="L-Shape 52">
              <a:extLst>
                <a:ext uri="{FF2B5EF4-FFF2-40B4-BE49-F238E27FC236}">
                  <a16:creationId xmlns:a16="http://schemas.microsoft.com/office/drawing/2014/main" id="{051DA6FC-F144-704A-80E7-462F8851E848}"/>
                </a:ext>
              </a:extLst>
            </p:cNvPr>
            <p:cNvSpPr/>
            <p:nvPr/>
          </p:nvSpPr>
          <p:spPr bwMode="auto">
            <a:xfrm rot="13500000">
              <a:off x="3285774" y="2826035"/>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CA9D3AD3-B778-854E-829F-D1EF2AA183F3}"/>
                </a:ext>
              </a:extLst>
            </p:cNvPr>
            <p:cNvSpPr txBox="1"/>
            <p:nvPr/>
          </p:nvSpPr>
          <p:spPr>
            <a:xfrm>
              <a:off x="1786532" y="3429902"/>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55" name="TextBox 54">
              <a:extLst>
                <a:ext uri="{FF2B5EF4-FFF2-40B4-BE49-F238E27FC236}">
                  <a16:creationId xmlns:a16="http://schemas.microsoft.com/office/drawing/2014/main" id="{8AE0D05F-C4A4-1F47-A3B7-342708985C0B}"/>
                </a:ext>
              </a:extLst>
            </p:cNvPr>
            <p:cNvSpPr txBox="1"/>
            <p:nvPr/>
          </p:nvSpPr>
          <p:spPr>
            <a:xfrm>
              <a:off x="1786532" y="2619619"/>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grpSp>
      <p:pic>
        <p:nvPicPr>
          <p:cNvPr id="34" name="Picture 33">
            <a:extLst>
              <a:ext uri="{FF2B5EF4-FFF2-40B4-BE49-F238E27FC236}">
                <a16:creationId xmlns:a16="http://schemas.microsoft.com/office/drawing/2014/main" id="{7EBF3826-C6BF-724D-98E5-2C57997F17CA}"/>
              </a:ext>
            </a:extLst>
          </p:cNvPr>
          <p:cNvPicPr>
            <a:picLocks noChangeAspect="1"/>
          </p:cNvPicPr>
          <p:nvPr/>
        </p:nvPicPr>
        <p:blipFill rotWithShape="1">
          <a:blip r:embed="rId14">
            <a:extLst>
              <a:ext uri="{BEBA8EAE-BF5A-486C-A8C5-ECC9F3942E4B}">
                <a14:imgProps xmlns:a14="http://schemas.microsoft.com/office/drawing/2010/main">
                  <a14:imgLayer>
                    <a14:imgEffect>
                      <a14:backgroundRemoval t="13174" b="70659" l="26000" r="74000">
                        <a14:foregroundMark x1="68500" y1="42515" x2="68500" y2="42515"/>
                        <a14:foregroundMark x1="50000" y1="67066" x2="50000" y2="67066"/>
                        <a14:foregroundMark x1="49500" y1="59281" x2="49500" y2="59281"/>
                        <a14:foregroundMark x1="44000" y1="56886" x2="44000" y2="56886"/>
                        <a14:foregroundMark x1="42000" y1="55090" x2="42000" y2="55090"/>
                        <a14:foregroundMark x1="40500" y1="54491" x2="40500" y2="54491"/>
                        <a14:foregroundMark x1="39500" y1="53892" x2="39500" y2="53892"/>
                        <a14:foregroundMark x1="39000" y1="53892" x2="34500" y2="32335"/>
                        <a14:foregroundMark x1="33000" y1="34132" x2="53500" y2="37725"/>
                        <a14:foregroundMark x1="49500" y1="36527" x2="56500" y2="52695"/>
                        <a14:foregroundMark x1="57500" y1="61078" x2="49500" y2="31737"/>
                        <a14:foregroundMark x1="50000" y1="14970" x2="50000" y2="14970"/>
                        <a14:foregroundMark x1="74000" y1="50299" x2="74000" y2="50299"/>
                        <a14:foregroundMark x1="46000" y1="71257" x2="46000" y2="71257"/>
                        <a14:foregroundMark x1="26000" y1="48503" x2="26000" y2="48503"/>
                      </a14:backgroundRemoval>
                    </a14:imgEffect>
                  </a14:imgLayer>
                </a14:imgProps>
              </a:ext>
            </a:extLst>
          </a:blip>
          <a:srcRect l="21764" t="10347" r="21508" b="25974"/>
          <a:stretch/>
        </p:blipFill>
        <p:spPr>
          <a:xfrm>
            <a:off x="4171113" y="4044430"/>
            <a:ext cx="720436" cy="671236"/>
          </a:xfrm>
          <a:prstGeom prst="rect">
            <a:avLst/>
          </a:prstGeom>
        </p:spPr>
      </p:pic>
      <p:grpSp>
        <p:nvGrpSpPr>
          <p:cNvPr id="35" name="Group 34">
            <a:extLst>
              <a:ext uri="{FF2B5EF4-FFF2-40B4-BE49-F238E27FC236}">
                <a16:creationId xmlns:a16="http://schemas.microsoft.com/office/drawing/2014/main" id="{72CF5464-401C-6644-8288-3EA3752591CF}"/>
              </a:ext>
            </a:extLst>
          </p:cNvPr>
          <p:cNvGrpSpPr/>
          <p:nvPr/>
        </p:nvGrpSpPr>
        <p:grpSpPr>
          <a:xfrm>
            <a:off x="8255752" y="4429084"/>
            <a:ext cx="3739230" cy="813785"/>
            <a:chOff x="8050798" y="4429084"/>
            <a:chExt cx="3739230" cy="813785"/>
          </a:xfrm>
        </p:grpSpPr>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7E9AFD74-B01F-BD42-B02E-3B647E087E16}"/>
                    </a:ext>
                  </a:extLst>
                </p14:cNvPr>
                <p14:cNvContentPartPr/>
                <p14:nvPr/>
              </p14:nvContentPartPr>
              <p14:xfrm>
                <a:off x="9092188" y="4526142"/>
                <a:ext cx="2697840" cy="639360"/>
              </p14:xfrm>
            </p:contentPart>
          </mc:Choice>
          <mc:Fallback xmlns="">
            <p:pic>
              <p:nvPicPr>
                <p:cNvPr id="36" name="Ink 35">
                  <a:extLst>
                    <a:ext uri="{FF2B5EF4-FFF2-40B4-BE49-F238E27FC236}">
                      <a16:creationId xmlns:a16="http://schemas.microsoft.com/office/drawing/2014/main" id="{7E9AFD74-B01F-BD42-B02E-3B647E087E16}"/>
                    </a:ext>
                  </a:extLst>
                </p:cNvPr>
                <p:cNvPicPr/>
                <p:nvPr/>
              </p:nvPicPr>
              <p:blipFill>
                <a:blip r:embed="rId16"/>
                <a:stretch>
                  <a:fillRect/>
                </a:stretch>
              </p:blipFill>
              <p:spPr>
                <a:xfrm>
                  <a:off x="9074186" y="4508142"/>
                  <a:ext cx="2733485" cy="675000"/>
                </a:xfrm>
                <a:prstGeom prst="rect">
                  <a:avLst/>
                </a:prstGeom>
              </p:spPr>
            </p:pic>
          </mc:Fallback>
        </mc:AlternateContent>
        <p:pic>
          <p:nvPicPr>
            <p:cNvPr id="37" name="Picture 36">
              <a:extLst>
                <a:ext uri="{FF2B5EF4-FFF2-40B4-BE49-F238E27FC236}">
                  <a16:creationId xmlns:a16="http://schemas.microsoft.com/office/drawing/2014/main" id="{EA81CE24-F9F9-CC4E-8F13-2373680B8FDF}"/>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p:pic>
        <p:nvPicPr>
          <p:cNvPr id="30" name="Picture 29">
            <a:extLst>
              <a:ext uri="{FF2B5EF4-FFF2-40B4-BE49-F238E27FC236}">
                <a16:creationId xmlns:a16="http://schemas.microsoft.com/office/drawing/2014/main" id="{58CCFD09-DF10-4DC4-9347-F78008813A36}"/>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4553694" y="2703741"/>
            <a:ext cx="755741" cy="737308"/>
          </a:xfrm>
          <a:prstGeom prst="rect">
            <a:avLst/>
          </a:prstGeom>
        </p:spPr>
      </p:pic>
    </p:spTree>
    <p:extLst>
      <p:ext uri="{BB962C8B-B14F-4D97-AF65-F5344CB8AC3E}">
        <p14:creationId xmlns:p14="http://schemas.microsoft.com/office/powerpoint/2010/main" val="4278117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5" y="4915789"/>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9"/>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11"/>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75835" y="3773344"/>
            <a:ext cx="3238829" cy="735941"/>
            <a:chOff x="1759822" y="3737107"/>
            <a:chExt cx="3238829" cy="735941"/>
          </a:xfrm>
        </p:grpSpPr>
        <mc:AlternateContent xmlns:mc="http://schemas.openxmlformats.org/markup-compatibility/2006" xmlns:p14="http://schemas.microsoft.com/office/powerpoint/2010/main">
          <mc:Choice Requires="p14">
            <p:contentPart p14:bwMode="auto" r:id="rId12">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13"/>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14">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15">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16"/>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19">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20"/>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22"/>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24"/>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154954" y="2528473"/>
            <a:ext cx="2512694" cy="737308"/>
            <a:chOff x="6281196" y="2546935"/>
            <a:chExt cx="2512694" cy="737308"/>
          </a:xfrm>
        </p:grpSpPr>
        <mc:AlternateContent xmlns:mc="http://schemas.openxmlformats.org/markup-compatibility/2006" xmlns:p14="http://schemas.microsoft.com/office/powerpoint/2010/main">
          <mc:Choice Requires="p14">
            <p:contentPart p14:bwMode="auto" r:id="rId27">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28"/>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32"/>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p:spTree>
    <p:extLst>
      <p:ext uri="{BB962C8B-B14F-4D97-AF65-F5344CB8AC3E}">
        <p14:creationId xmlns:p14="http://schemas.microsoft.com/office/powerpoint/2010/main" val="1372797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the team workspace - physical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0" name="Graphic 9">
            <a:extLst>
              <a:ext uri="{FF2B5EF4-FFF2-40B4-BE49-F238E27FC236}">
                <a16:creationId xmlns:a16="http://schemas.microsoft.com/office/drawing/2014/main" id="{ED04F795-D843-47F9-999C-662D1276F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8B462C39-AD1A-4AB2-BDE8-D6C8648F5948}"/>
                  </a:ext>
                </a:extLst>
              </p14:cNvPr>
              <p14:cNvContentPartPr/>
              <p14:nvPr/>
            </p14:nvContentPartPr>
            <p14:xfrm>
              <a:off x="1775835" y="1731923"/>
              <a:ext cx="2908080" cy="482400"/>
            </p14:xfrm>
          </p:contentPart>
        </mc:Choice>
        <mc:Fallback xmlns="">
          <p:pic>
            <p:nvPicPr>
              <p:cNvPr id="11" name="Ink 10">
                <a:extLst>
                  <a:ext uri="{FF2B5EF4-FFF2-40B4-BE49-F238E27FC236}">
                    <a16:creationId xmlns:a16="http://schemas.microsoft.com/office/drawing/2014/main" id="{8B462C39-AD1A-4AB2-BDE8-D6C8648F5948}"/>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44" name="Group 143">
            <a:extLst>
              <a:ext uri="{FF2B5EF4-FFF2-40B4-BE49-F238E27FC236}">
                <a16:creationId xmlns:a16="http://schemas.microsoft.com/office/drawing/2014/main" id="{FAFAE471-AB63-478A-A603-FEEFEB4C99AE}"/>
              </a:ext>
            </a:extLst>
          </p:cNvPr>
          <p:cNvGrpSpPr/>
          <p:nvPr/>
        </p:nvGrpSpPr>
        <p:grpSpPr>
          <a:xfrm>
            <a:off x="6209690" y="4238668"/>
            <a:ext cx="3283052" cy="1124280"/>
            <a:chOff x="6177834" y="2592311"/>
            <a:chExt cx="3283052" cy="1124280"/>
          </a:xfrm>
        </p:grpSpPr>
        <p:pic>
          <p:nvPicPr>
            <p:cNvPr id="14" name="Graphic 13">
              <a:extLst>
                <a:ext uri="{FF2B5EF4-FFF2-40B4-BE49-F238E27FC236}">
                  <a16:creationId xmlns:a16="http://schemas.microsoft.com/office/drawing/2014/main" id="{B65BABD3-1853-4B06-9352-C435943B46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7834" y="2840786"/>
              <a:ext cx="611388" cy="611388"/>
            </a:xfrm>
            <a:prstGeom prst="rect">
              <a:avLst/>
            </a:prstGeom>
          </p:spPr>
        </p:pic>
        <mc:AlternateContent xmlns:mc="http://schemas.openxmlformats.org/markup-compatibility/2006" xmlns:p14="http://schemas.microsoft.com/office/powerpoint/2010/main">
          <mc:Choice Requires="p14">
            <p:contentPart p14:bwMode="auto" r:id="rId9">
              <p14:nvContentPartPr>
                <p14:cNvPr id="139" name="Ink 138">
                  <a:extLst>
                    <a:ext uri="{FF2B5EF4-FFF2-40B4-BE49-F238E27FC236}">
                      <a16:creationId xmlns:a16="http://schemas.microsoft.com/office/drawing/2014/main" id="{F1FB1FE4-F999-4C6A-9EE8-4EF03DF3E99B}"/>
                    </a:ext>
                  </a:extLst>
                </p14:cNvPr>
                <p14:cNvContentPartPr/>
                <p14:nvPr/>
              </p14:nvContentPartPr>
              <p14:xfrm>
                <a:off x="7025846" y="2592311"/>
                <a:ext cx="2435040" cy="1124280"/>
              </p14:xfrm>
            </p:contentPart>
          </mc:Choice>
          <mc:Fallback xmlns="">
            <p:pic>
              <p:nvPicPr>
                <p:cNvPr id="139" name="Ink 138">
                  <a:extLst>
                    <a:ext uri="{FF2B5EF4-FFF2-40B4-BE49-F238E27FC236}">
                      <a16:creationId xmlns:a16="http://schemas.microsoft.com/office/drawing/2014/main" id="{F1FB1FE4-F999-4C6A-9EE8-4EF03DF3E99B}"/>
                    </a:ext>
                  </a:extLst>
                </p:cNvPr>
                <p:cNvPicPr/>
                <p:nvPr/>
              </p:nvPicPr>
              <p:blipFill>
                <a:blip r:embed="rId10"/>
                <a:stretch>
                  <a:fillRect/>
                </a:stretch>
              </p:blipFill>
              <p:spPr>
                <a:xfrm>
                  <a:off x="7007849" y="2574311"/>
                  <a:ext cx="2470675" cy="1159920"/>
                </a:xfrm>
                <a:prstGeom prst="rect">
                  <a:avLst/>
                </a:prstGeom>
              </p:spPr>
            </p:pic>
          </mc:Fallback>
        </mc:AlternateContent>
      </p:grpSp>
      <p:grpSp>
        <p:nvGrpSpPr>
          <p:cNvPr id="143" name="Group 142">
            <a:extLst>
              <a:ext uri="{FF2B5EF4-FFF2-40B4-BE49-F238E27FC236}">
                <a16:creationId xmlns:a16="http://schemas.microsoft.com/office/drawing/2014/main" id="{E062B5B8-CCF0-4CE7-A4CF-340332629E01}"/>
              </a:ext>
            </a:extLst>
          </p:cNvPr>
          <p:cNvGrpSpPr/>
          <p:nvPr/>
        </p:nvGrpSpPr>
        <p:grpSpPr>
          <a:xfrm>
            <a:off x="1966088" y="4537372"/>
            <a:ext cx="3116061" cy="611405"/>
            <a:chOff x="6220091" y="4461857"/>
            <a:chExt cx="3116061" cy="611405"/>
          </a:xfrm>
        </p:grpSpPr>
        <p:pic>
          <p:nvPicPr>
            <p:cNvPr id="12" name="Graphic 11">
              <a:extLst>
                <a:ext uri="{FF2B5EF4-FFF2-40B4-BE49-F238E27FC236}">
                  <a16:creationId xmlns:a16="http://schemas.microsoft.com/office/drawing/2014/main" id="{B62B9EFA-017D-40CE-8FB9-36BDCAD1D0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0091" y="4461857"/>
              <a:ext cx="526873" cy="526873"/>
            </a:xfrm>
            <a:prstGeom prst="rect">
              <a:avLst/>
            </a:prstGeom>
          </p:spPr>
        </p:pic>
        <mc:AlternateContent xmlns:mc="http://schemas.openxmlformats.org/markup-compatibility/2006" xmlns:p14="http://schemas.microsoft.com/office/powerpoint/2010/main">
          <mc:Choice Requires="p14">
            <p:contentPart p14:bwMode="auto" r:id="rId13">
              <p14:nvContentPartPr>
                <p14:cNvPr id="140" name="Ink 139">
                  <a:extLst>
                    <a:ext uri="{FF2B5EF4-FFF2-40B4-BE49-F238E27FC236}">
                      <a16:creationId xmlns:a16="http://schemas.microsoft.com/office/drawing/2014/main" id="{751AC0CB-383A-4F99-A033-F3179E656543}"/>
                    </a:ext>
                  </a:extLst>
                </p14:cNvPr>
                <p14:cNvContentPartPr/>
                <p14:nvPr/>
              </p14:nvContentPartPr>
              <p14:xfrm>
                <a:off x="7111299" y="4489596"/>
                <a:ext cx="2224853" cy="583666"/>
              </p14:xfrm>
            </p:contentPart>
          </mc:Choice>
          <mc:Fallback xmlns="">
            <p:pic>
              <p:nvPicPr>
                <p:cNvPr id="140" name="Ink 139">
                  <a:extLst>
                    <a:ext uri="{FF2B5EF4-FFF2-40B4-BE49-F238E27FC236}">
                      <a16:creationId xmlns:a16="http://schemas.microsoft.com/office/drawing/2014/main" id="{751AC0CB-383A-4F99-A033-F3179E656543}"/>
                    </a:ext>
                  </a:extLst>
                </p:cNvPr>
                <p:cNvPicPr/>
                <p:nvPr/>
              </p:nvPicPr>
              <p:blipFill>
                <a:blip r:embed="rId14"/>
                <a:stretch>
                  <a:fillRect/>
                </a:stretch>
              </p:blipFill>
              <p:spPr>
                <a:xfrm>
                  <a:off x="7093299" y="4471593"/>
                  <a:ext cx="2260494" cy="619312"/>
                </a:xfrm>
                <a:prstGeom prst="rect">
                  <a:avLst/>
                </a:prstGeom>
              </p:spPr>
            </p:pic>
          </mc:Fallback>
        </mc:AlternateContent>
      </p:grpSp>
      <p:grpSp>
        <p:nvGrpSpPr>
          <p:cNvPr id="146" name="Group 145">
            <a:extLst>
              <a:ext uri="{FF2B5EF4-FFF2-40B4-BE49-F238E27FC236}">
                <a16:creationId xmlns:a16="http://schemas.microsoft.com/office/drawing/2014/main" id="{0F45CA22-2180-40DE-B2E2-8648BEAA5F00}"/>
              </a:ext>
            </a:extLst>
          </p:cNvPr>
          <p:cNvGrpSpPr/>
          <p:nvPr/>
        </p:nvGrpSpPr>
        <p:grpSpPr>
          <a:xfrm>
            <a:off x="6209690" y="2623760"/>
            <a:ext cx="2902959" cy="1045440"/>
            <a:chOff x="1966088" y="4257620"/>
            <a:chExt cx="2902959" cy="1045440"/>
          </a:xfrm>
        </p:grpSpPr>
        <p:pic>
          <p:nvPicPr>
            <p:cNvPr id="8" name="Graphic 7">
              <a:extLst>
                <a:ext uri="{FF2B5EF4-FFF2-40B4-BE49-F238E27FC236}">
                  <a16:creationId xmlns:a16="http://schemas.microsoft.com/office/drawing/2014/main" id="{908D7640-96FD-4CF4-9256-994A9D4D4C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66088" y="4419600"/>
              <a:ext cx="611388" cy="611388"/>
            </a:xfrm>
            <a:prstGeom prst="rect">
              <a:avLst/>
            </a:prstGeom>
          </p:spPr>
        </p:pic>
        <mc:AlternateContent xmlns:mc="http://schemas.openxmlformats.org/markup-compatibility/2006" xmlns:p14="http://schemas.microsoft.com/office/powerpoint/2010/main">
          <mc:Choice Requires="p14">
            <p:contentPart p14:bwMode="auto" r:id="rId17">
              <p14:nvContentPartPr>
                <p14:cNvPr id="141" name="Ink 140">
                  <a:extLst>
                    <a:ext uri="{FF2B5EF4-FFF2-40B4-BE49-F238E27FC236}">
                      <a16:creationId xmlns:a16="http://schemas.microsoft.com/office/drawing/2014/main" id="{EE67C519-38C6-441D-B9BC-6BC4D1D7EA35}"/>
                    </a:ext>
                  </a:extLst>
                </p14:cNvPr>
                <p14:cNvContentPartPr/>
                <p14:nvPr/>
              </p14:nvContentPartPr>
              <p14:xfrm>
                <a:off x="2862767" y="4257620"/>
                <a:ext cx="2006280" cy="1045440"/>
              </p14:xfrm>
            </p:contentPart>
          </mc:Choice>
          <mc:Fallback xmlns="">
            <p:pic>
              <p:nvPicPr>
                <p:cNvPr id="141" name="Ink 140">
                  <a:extLst>
                    <a:ext uri="{FF2B5EF4-FFF2-40B4-BE49-F238E27FC236}">
                      <a16:creationId xmlns:a16="http://schemas.microsoft.com/office/drawing/2014/main" id="{EE67C519-38C6-441D-B9BC-6BC4D1D7EA35}"/>
                    </a:ext>
                  </a:extLst>
                </p:cNvPr>
                <p:cNvPicPr/>
                <p:nvPr/>
              </p:nvPicPr>
              <p:blipFill>
                <a:blip r:embed="rId18"/>
                <a:stretch>
                  <a:fillRect/>
                </a:stretch>
              </p:blipFill>
              <p:spPr>
                <a:xfrm>
                  <a:off x="2844767" y="4239620"/>
                  <a:ext cx="2041920" cy="1081080"/>
                </a:xfrm>
                <a:prstGeom prst="rect">
                  <a:avLst/>
                </a:prstGeom>
              </p:spPr>
            </p:pic>
          </mc:Fallback>
        </mc:AlternateContent>
      </p:grpSp>
      <p:grpSp>
        <p:nvGrpSpPr>
          <p:cNvPr id="145" name="Group 144">
            <a:extLst>
              <a:ext uri="{FF2B5EF4-FFF2-40B4-BE49-F238E27FC236}">
                <a16:creationId xmlns:a16="http://schemas.microsoft.com/office/drawing/2014/main" id="{FD7B4B16-602C-435D-8A24-0A0BB9D0489E}"/>
              </a:ext>
            </a:extLst>
          </p:cNvPr>
          <p:cNvGrpSpPr/>
          <p:nvPr/>
        </p:nvGrpSpPr>
        <p:grpSpPr>
          <a:xfrm>
            <a:off x="1966088" y="2786542"/>
            <a:ext cx="2807371" cy="673920"/>
            <a:chOff x="1966088" y="2786542"/>
            <a:chExt cx="2807371" cy="673920"/>
          </a:xfrm>
        </p:grpSpPr>
        <p:pic>
          <p:nvPicPr>
            <p:cNvPr id="6" name="Graphic 5">
              <a:extLst>
                <a:ext uri="{FF2B5EF4-FFF2-40B4-BE49-F238E27FC236}">
                  <a16:creationId xmlns:a16="http://schemas.microsoft.com/office/drawing/2014/main" id="{50513C2D-A61C-4251-A2C8-95AEE71955D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66088" y="2840786"/>
              <a:ext cx="611388" cy="611388"/>
            </a:xfrm>
            <a:prstGeom prst="rect">
              <a:avLst/>
            </a:prstGeom>
          </p:spPr>
        </p:pic>
        <mc:AlternateContent xmlns:mc="http://schemas.openxmlformats.org/markup-compatibility/2006" xmlns:p14="http://schemas.microsoft.com/office/powerpoint/2010/main">
          <mc:Choice Requires="p14">
            <p:contentPart p14:bwMode="auto" r:id="rId21">
              <p14:nvContentPartPr>
                <p14:cNvPr id="142" name="Ink 141">
                  <a:extLst>
                    <a:ext uri="{FF2B5EF4-FFF2-40B4-BE49-F238E27FC236}">
                      <a16:creationId xmlns:a16="http://schemas.microsoft.com/office/drawing/2014/main" id="{51DFABED-AD73-472E-818A-17F6A4554FD5}"/>
                    </a:ext>
                  </a:extLst>
                </p14:cNvPr>
                <p14:cNvContentPartPr/>
                <p14:nvPr/>
              </p14:nvContentPartPr>
              <p14:xfrm>
                <a:off x="2901099" y="2786542"/>
                <a:ext cx="1872360" cy="673920"/>
              </p14:xfrm>
            </p:contentPart>
          </mc:Choice>
          <mc:Fallback xmlns="">
            <p:pic>
              <p:nvPicPr>
                <p:cNvPr id="142" name="Ink 141">
                  <a:extLst>
                    <a:ext uri="{FF2B5EF4-FFF2-40B4-BE49-F238E27FC236}">
                      <a16:creationId xmlns:a16="http://schemas.microsoft.com/office/drawing/2014/main" id="{51DFABED-AD73-472E-818A-17F6A4554FD5}"/>
                    </a:ext>
                  </a:extLst>
                </p:cNvPr>
                <p:cNvPicPr/>
                <p:nvPr/>
              </p:nvPicPr>
              <p:blipFill>
                <a:blip r:embed="rId22"/>
                <a:stretch>
                  <a:fillRect/>
                </a:stretch>
              </p:blipFill>
              <p:spPr>
                <a:xfrm>
                  <a:off x="2883099" y="2768532"/>
                  <a:ext cx="1908000" cy="709579"/>
                </a:xfrm>
                <a:prstGeom prst="rect">
                  <a:avLst/>
                </a:prstGeom>
              </p:spPr>
            </p:pic>
          </mc:Fallback>
        </mc:AlternateContent>
      </p:grpSp>
    </p:spTree>
    <p:extLst>
      <p:ext uri="{BB962C8B-B14F-4D97-AF65-F5344CB8AC3E}">
        <p14:creationId xmlns:p14="http://schemas.microsoft.com/office/powerpoint/2010/main" val="3712653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92C-708A-4200-BA1E-D00EDE5854F7}"/>
              </a:ext>
            </a:extLst>
          </p:cNvPr>
          <p:cNvSpPr>
            <a:spLocks noGrp="1"/>
          </p:cNvSpPr>
          <p:nvPr>
            <p:ph type="title"/>
          </p:nvPr>
        </p:nvSpPr>
        <p:spPr/>
        <p:txBody>
          <a:bodyPr/>
          <a:lstStyle/>
          <a:p>
            <a:r>
              <a:rPr lang="en-US" dirty="0"/>
              <a:t>Azure Machine Learning service</a:t>
            </a:r>
          </a:p>
        </p:txBody>
      </p:sp>
      <p:pic>
        <p:nvPicPr>
          <p:cNvPr id="4" name="Picture 3">
            <a:extLst>
              <a:ext uri="{FF2B5EF4-FFF2-40B4-BE49-F238E27FC236}">
                <a16:creationId xmlns:a16="http://schemas.microsoft.com/office/drawing/2014/main" id="{7F3A8627-7283-49C1-A4C9-E07F0A95F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0" y="2319852"/>
            <a:ext cx="2462456" cy="2760644"/>
          </a:xfrm>
          <a:prstGeom prst="rect">
            <a:avLst/>
          </a:prstGeom>
        </p:spPr>
      </p:pic>
      <p:sp>
        <p:nvSpPr>
          <p:cNvPr id="5" name="TextBox 4">
            <a:extLst>
              <a:ext uri="{FF2B5EF4-FFF2-40B4-BE49-F238E27FC236}">
                <a16:creationId xmlns:a16="http://schemas.microsoft.com/office/drawing/2014/main" id="{D3A2C250-B775-46FF-8DCF-7674C285FCD9}"/>
              </a:ext>
            </a:extLst>
          </p:cNvPr>
          <p:cNvSpPr txBox="1"/>
          <p:nvPr/>
        </p:nvSpPr>
        <p:spPr>
          <a:xfrm>
            <a:off x="5415964" y="3469341"/>
            <a:ext cx="2514471" cy="707886"/>
          </a:xfrm>
          <a:prstGeom prst="rect">
            <a:avLst/>
          </a:prstGeom>
          <a:noFill/>
        </p:spPr>
        <p:txBody>
          <a:bodyPr wrap="none" rtlCol="0">
            <a:spAutoFit/>
          </a:bodyPr>
          <a:lstStyle/>
          <a:p>
            <a:r>
              <a:rPr lang="en-US" sz="4000" dirty="0"/>
              <a:t>Questions?</a:t>
            </a:r>
          </a:p>
        </p:txBody>
      </p:sp>
    </p:spTree>
    <p:extLst>
      <p:ext uri="{BB962C8B-B14F-4D97-AF65-F5344CB8AC3E}">
        <p14:creationId xmlns:p14="http://schemas.microsoft.com/office/powerpoint/2010/main" val="13448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D1F5F-64A3-4F2F-B50F-858CD81EAEF3}"/>
              </a:ext>
            </a:extLst>
          </p:cNvPr>
          <p:cNvSpPr>
            <a:spLocks noGrp="1"/>
          </p:cNvSpPr>
          <p:nvPr>
            <p:ph type="title"/>
          </p:nvPr>
        </p:nvSpPr>
        <p:spPr/>
        <p:txBody>
          <a:bodyPr/>
          <a:lstStyle/>
          <a:p>
            <a:r>
              <a:rPr lang="en-US" dirty="0"/>
              <a:t>Lab</a:t>
            </a:r>
          </a:p>
        </p:txBody>
      </p:sp>
      <p:sp>
        <p:nvSpPr>
          <p:cNvPr id="4" name="Text Placeholder 3">
            <a:extLst>
              <a:ext uri="{FF2B5EF4-FFF2-40B4-BE49-F238E27FC236}">
                <a16:creationId xmlns:a16="http://schemas.microsoft.com/office/drawing/2014/main" id="{6E9F264D-69B6-4975-BA6F-5170328B94A3}"/>
              </a:ext>
            </a:extLst>
          </p:cNvPr>
          <p:cNvSpPr>
            <a:spLocks noGrp="1"/>
          </p:cNvSpPr>
          <p:nvPr>
            <p:ph type="body" idx="1"/>
          </p:nvPr>
        </p:nvSpPr>
        <p:spPr/>
        <p:txBody>
          <a:bodyPr/>
          <a:lstStyle/>
          <a:p>
            <a:r>
              <a:rPr lang="en-US" dirty="0"/>
              <a:t>Your First Machine Learning Experiment in the Cloud</a:t>
            </a:r>
          </a:p>
        </p:txBody>
      </p:sp>
    </p:spTree>
    <p:extLst>
      <p:ext uri="{BB962C8B-B14F-4D97-AF65-F5344CB8AC3E}">
        <p14:creationId xmlns:p14="http://schemas.microsoft.com/office/powerpoint/2010/main" val="3971863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59DE23-5E85-41B7-801E-B64E4F90133F}"/>
              </a:ext>
            </a:extLst>
          </p:cNvPr>
          <p:cNvPicPr>
            <a:picLocks noChangeAspect="1"/>
          </p:cNvPicPr>
          <p:nvPr/>
        </p:nvPicPr>
        <p:blipFill>
          <a:blip r:embed="rId3"/>
          <a:stretch>
            <a:fillRect/>
          </a:stretch>
        </p:blipFill>
        <p:spPr>
          <a:xfrm>
            <a:off x="-1" y="0"/>
            <a:ext cx="13644933" cy="6858000"/>
          </a:xfrm>
          <a:prstGeom prst="rect">
            <a:avLst/>
          </a:prstGeom>
        </p:spPr>
      </p:pic>
    </p:spTree>
    <p:extLst>
      <p:ext uri="{BB962C8B-B14F-4D97-AF65-F5344CB8AC3E}">
        <p14:creationId xmlns:p14="http://schemas.microsoft.com/office/powerpoint/2010/main" val="15807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p:txBody>
          <a:bodyPr/>
          <a:lstStyle/>
          <a:p>
            <a:r>
              <a:rPr lang="en-US" dirty="0"/>
              <a:t>Preamble – Some Initial Thoughts</a:t>
            </a:r>
          </a:p>
        </p:txBody>
      </p:sp>
      <p:pic>
        <p:nvPicPr>
          <p:cNvPr id="5" name="Content Placeholder 4">
            <a:extLst>
              <a:ext uri="{FF2B5EF4-FFF2-40B4-BE49-F238E27FC236}">
                <a16:creationId xmlns:a16="http://schemas.microsoft.com/office/drawing/2014/main" id="{C11A6BD7-F214-413E-9186-58D1DA35BCD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12496" y="1762861"/>
            <a:ext cx="3732213" cy="4178300"/>
          </a:xfrm>
        </p:spPr>
      </p:pic>
      <p:pic>
        <p:nvPicPr>
          <p:cNvPr id="7" name="Picture 6">
            <a:extLst>
              <a:ext uri="{FF2B5EF4-FFF2-40B4-BE49-F238E27FC236}">
                <a16:creationId xmlns:a16="http://schemas.microsoft.com/office/drawing/2014/main" id="{C6093864-A11B-4D68-90C4-083A14413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919" y="1761844"/>
            <a:ext cx="3731533" cy="4179317"/>
          </a:xfrm>
          <a:prstGeom prst="rect">
            <a:avLst/>
          </a:prstGeom>
        </p:spPr>
      </p:pic>
    </p:spTree>
    <p:extLst>
      <p:ext uri="{BB962C8B-B14F-4D97-AF65-F5344CB8AC3E}">
        <p14:creationId xmlns:p14="http://schemas.microsoft.com/office/powerpoint/2010/main" val="218215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p:txBody>
          <a:bodyPr/>
          <a:lstStyle/>
          <a:p>
            <a:r>
              <a:rPr lang="en-US" dirty="0"/>
              <a:t>Preamble – Some Initial Thoughts</a:t>
            </a:r>
          </a:p>
        </p:txBody>
      </p:sp>
      <p:sp>
        <p:nvSpPr>
          <p:cNvPr id="11" name="Rectangle 10">
            <a:extLst>
              <a:ext uri="{FF2B5EF4-FFF2-40B4-BE49-F238E27FC236}">
                <a16:creationId xmlns:a16="http://schemas.microsoft.com/office/drawing/2014/main" id="{C49DAC1B-B115-43A0-9390-94238DBDB775}"/>
              </a:ext>
            </a:extLst>
          </p:cNvPr>
          <p:cNvSpPr/>
          <p:nvPr/>
        </p:nvSpPr>
        <p:spPr>
          <a:xfrm>
            <a:off x="3080679" y="3132205"/>
            <a:ext cx="7228902" cy="707886"/>
          </a:xfrm>
          <a:prstGeom prst="rect">
            <a:avLst/>
          </a:prstGeom>
        </p:spPr>
        <p:txBody>
          <a:bodyPr wrap="none">
            <a:spAutoFit/>
          </a:bodyPr>
          <a:lstStyle/>
          <a:p>
            <a:pPr algn="ctr"/>
            <a:r>
              <a:rPr lang="en-US" sz="4000" dirty="0"/>
              <a:t>https://github.com/cloudscaleml/</a:t>
            </a:r>
          </a:p>
        </p:txBody>
      </p:sp>
      <p:pic>
        <p:nvPicPr>
          <p:cNvPr id="15" name="Graphic 14">
            <a:extLst>
              <a:ext uri="{FF2B5EF4-FFF2-40B4-BE49-F238E27FC236}">
                <a16:creationId xmlns:a16="http://schemas.microsoft.com/office/drawing/2014/main" id="{ECE35662-00D6-45CC-A0E8-98A8A3076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7115" y="2992208"/>
            <a:ext cx="987879" cy="987879"/>
          </a:xfrm>
          <a:prstGeom prst="rect">
            <a:avLst/>
          </a:prstGeom>
        </p:spPr>
      </p:pic>
    </p:spTree>
    <p:extLst>
      <p:ext uri="{BB962C8B-B14F-4D97-AF65-F5344CB8AC3E}">
        <p14:creationId xmlns:p14="http://schemas.microsoft.com/office/powerpoint/2010/main" val="4084054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8993-94CB-4139-8A2F-C65A0F2DFC00}"/>
              </a:ext>
            </a:extLst>
          </p:cNvPr>
          <p:cNvSpPr>
            <a:spLocks noGrp="1"/>
          </p:cNvSpPr>
          <p:nvPr>
            <p:ph type="title"/>
          </p:nvPr>
        </p:nvSpPr>
        <p:spPr>
          <a:xfrm>
            <a:off x="838200" y="365125"/>
            <a:ext cx="10515600" cy="1325563"/>
          </a:xfrm>
        </p:spPr>
        <p:txBody>
          <a:bodyPr/>
          <a:lstStyle/>
          <a:p>
            <a:r>
              <a:rPr lang="en-US" dirty="0"/>
              <a:t>Preamble – What are we making?</a:t>
            </a:r>
          </a:p>
        </p:txBody>
      </p:sp>
      <p:pic>
        <p:nvPicPr>
          <p:cNvPr id="5" name="Graphic 4">
            <a:extLst>
              <a:ext uri="{FF2B5EF4-FFF2-40B4-BE49-F238E27FC236}">
                <a16:creationId xmlns:a16="http://schemas.microsoft.com/office/drawing/2014/main" id="{E7FB35F1-6E52-4770-B3CE-76084F115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0316" y="2625455"/>
            <a:ext cx="2291556" cy="2291556"/>
          </a:xfrm>
          <a:prstGeom prst="rect">
            <a:avLst/>
          </a:prstGeom>
        </p:spPr>
      </p:pic>
      <p:pic>
        <p:nvPicPr>
          <p:cNvPr id="15" name="Picture 14" descr="A close up of a white plate topped with a sandwich and broccoli&#10;&#10;Description automatically generated">
            <a:extLst>
              <a:ext uri="{FF2B5EF4-FFF2-40B4-BE49-F238E27FC236}">
                <a16:creationId xmlns:a16="http://schemas.microsoft.com/office/drawing/2014/main" id="{D7F2E5C1-38CD-4822-BB73-1E7C95CEB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504" y="1686606"/>
            <a:ext cx="2535464" cy="1939630"/>
          </a:xfrm>
          <a:prstGeom prst="rect">
            <a:avLst/>
          </a:prstGeom>
        </p:spPr>
      </p:pic>
      <p:pic>
        <p:nvPicPr>
          <p:cNvPr id="17" name="Picture 16" descr="A plate of food on a table&#10;&#10;Description automatically generated">
            <a:extLst>
              <a:ext uri="{FF2B5EF4-FFF2-40B4-BE49-F238E27FC236}">
                <a16:creationId xmlns:a16="http://schemas.microsoft.com/office/drawing/2014/main" id="{3A86C71B-4D62-4F60-AB90-D4F7ABA0A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8795" y="4232866"/>
            <a:ext cx="2586173" cy="1939630"/>
          </a:xfrm>
          <a:prstGeom prst="rect">
            <a:avLst/>
          </a:prstGeom>
        </p:spPr>
      </p:pic>
      <p:grpSp>
        <p:nvGrpSpPr>
          <p:cNvPr id="26" name="Group 25">
            <a:extLst>
              <a:ext uri="{FF2B5EF4-FFF2-40B4-BE49-F238E27FC236}">
                <a16:creationId xmlns:a16="http://schemas.microsoft.com/office/drawing/2014/main" id="{313536F5-E2CF-43A9-8A86-7DADB5DDB79B}"/>
              </a:ext>
            </a:extLst>
          </p:cNvPr>
          <p:cNvGrpSpPr/>
          <p:nvPr/>
        </p:nvGrpSpPr>
        <p:grpSpPr>
          <a:xfrm>
            <a:off x="4916263" y="2438666"/>
            <a:ext cx="1089932" cy="553545"/>
            <a:chOff x="5369380" y="2438666"/>
            <a:chExt cx="1089932" cy="553545"/>
          </a:xfrm>
        </p:grpSpPr>
        <p:cxnSp>
          <p:nvCxnSpPr>
            <p:cNvPr id="19" name="Straight Arrow Connector 18">
              <a:extLst>
                <a:ext uri="{FF2B5EF4-FFF2-40B4-BE49-F238E27FC236}">
                  <a16:creationId xmlns:a16="http://schemas.microsoft.com/office/drawing/2014/main" id="{1BDB2993-0107-44CE-984F-1F649852000F}"/>
                </a:ext>
              </a:extLst>
            </p:cNvPr>
            <p:cNvCxnSpPr>
              <a:cxnSpLocks/>
            </p:cNvCxnSpPr>
            <p:nvPr/>
          </p:nvCxnSpPr>
          <p:spPr>
            <a:xfrm flipV="1">
              <a:off x="5369380" y="2494799"/>
              <a:ext cx="1089932" cy="4974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997BEE6F-F223-4B2D-B904-C6FFB8DD8099}"/>
                </a:ext>
              </a:extLst>
            </p:cNvPr>
            <p:cNvSpPr txBox="1"/>
            <p:nvPr/>
          </p:nvSpPr>
          <p:spPr>
            <a:xfrm rot="20167681">
              <a:off x="5427319" y="2438666"/>
              <a:ext cx="838050" cy="369332"/>
            </a:xfrm>
            <a:prstGeom prst="rect">
              <a:avLst/>
            </a:prstGeom>
            <a:noFill/>
          </p:spPr>
          <p:txBody>
            <a:bodyPr wrap="none" rtlCol="0">
              <a:spAutoFit/>
            </a:bodyPr>
            <a:lstStyle/>
            <a:p>
              <a:r>
                <a:rPr lang="en-US" dirty="0"/>
                <a:t>burrito</a:t>
              </a:r>
            </a:p>
          </p:txBody>
        </p:sp>
      </p:grpSp>
      <p:grpSp>
        <p:nvGrpSpPr>
          <p:cNvPr id="27" name="Group 26">
            <a:extLst>
              <a:ext uri="{FF2B5EF4-FFF2-40B4-BE49-F238E27FC236}">
                <a16:creationId xmlns:a16="http://schemas.microsoft.com/office/drawing/2014/main" id="{27745276-51E8-4E1E-B530-1842B365E689}"/>
              </a:ext>
            </a:extLst>
          </p:cNvPr>
          <p:cNvGrpSpPr/>
          <p:nvPr/>
        </p:nvGrpSpPr>
        <p:grpSpPr>
          <a:xfrm>
            <a:off x="4857754" y="4314509"/>
            <a:ext cx="1148441" cy="602502"/>
            <a:chOff x="5310871" y="4314509"/>
            <a:chExt cx="1148441" cy="602502"/>
          </a:xfrm>
        </p:grpSpPr>
        <p:cxnSp>
          <p:nvCxnSpPr>
            <p:cNvPr id="21" name="Straight Arrow Connector 20">
              <a:extLst>
                <a:ext uri="{FF2B5EF4-FFF2-40B4-BE49-F238E27FC236}">
                  <a16:creationId xmlns:a16="http://schemas.microsoft.com/office/drawing/2014/main" id="{2710862F-CFA3-4F46-9C83-65736B8E394C}"/>
                </a:ext>
              </a:extLst>
            </p:cNvPr>
            <p:cNvCxnSpPr>
              <a:cxnSpLocks/>
            </p:cNvCxnSpPr>
            <p:nvPr/>
          </p:nvCxnSpPr>
          <p:spPr>
            <a:xfrm>
              <a:off x="5310871" y="4363201"/>
              <a:ext cx="1148441" cy="553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11F2DBE5-5801-431F-A6F9-9B1D76BFDB50}"/>
                </a:ext>
              </a:extLst>
            </p:cNvPr>
            <p:cNvSpPr txBox="1"/>
            <p:nvPr/>
          </p:nvSpPr>
          <p:spPr>
            <a:xfrm rot="1508756">
              <a:off x="5590024" y="4314509"/>
              <a:ext cx="676852" cy="369332"/>
            </a:xfrm>
            <a:prstGeom prst="rect">
              <a:avLst/>
            </a:prstGeom>
            <a:noFill/>
          </p:spPr>
          <p:txBody>
            <a:bodyPr wrap="none" rtlCol="0">
              <a:spAutoFit/>
            </a:bodyPr>
            <a:lstStyle/>
            <a:p>
              <a:r>
                <a:rPr lang="en-US" dirty="0"/>
                <a:t>tacos</a:t>
              </a:r>
            </a:p>
          </p:txBody>
        </p:sp>
      </p:grpSp>
    </p:spTree>
    <p:extLst>
      <p:ext uri="{BB962C8B-B14F-4D97-AF65-F5344CB8AC3E}">
        <p14:creationId xmlns:p14="http://schemas.microsoft.com/office/powerpoint/2010/main" val="204243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BF7AE-41A8-43D8-94BE-94DDE79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770889"/>
            <a:ext cx="10905066" cy="5316221"/>
          </a:xfrm>
          <a:prstGeom prst="rect">
            <a:avLst/>
          </a:prstGeom>
        </p:spPr>
      </p:pic>
    </p:spTree>
    <p:extLst>
      <p:ext uri="{BB962C8B-B14F-4D97-AF65-F5344CB8AC3E}">
        <p14:creationId xmlns:p14="http://schemas.microsoft.com/office/powerpoint/2010/main" val="1658115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9926-CEA4-4A90-ABE8-6211F4BD4514}"/>
              </a:ext>
            </a:extLst>
          </p:cNvPr>
          <p:cNvSpPr>
            <a:spLocks noGrp="1"/>
          </p:cNvSpPr>
          <p:nvPr>
            <p:ph type="title"/>
          </p:nvPr>
        </p:nvSpPr>
        <p:spPr/>
        <p:txBody>
          <a:bodyPr/>
          <a:lstStyle/>
          <a:p>
            <a:r>
              <a:rPr lang="en-US"/>
              <a:t>programming</a:t>
            </a:r>
          </a:p>
        </p:txBody>
      </p:sp>
      <p:grpSp>
        <p:nvGrpSpPr>
          <p:cNvPr id="6" name="Group 5">
            <a:extLst>
              <a:ext uri="{FF2B5EF4-FFF2-40B4-BE49-F238E27FC236}">
                <a16:creationId xmlns:a16="http://schemas.microsoft.com/office/drawing/2014/main" id="{9AD2BF59-0A3C-43CE-808E-705BDD19B6B0}"/>
              </a:ext>
            </a:extLst>
          </p:cNvPr>
          <p:cNvGrpSpPr/>
          <p:nvPr/>
        </p:nvGrpSpPr>
        <p:grpSpPr>
          <a:xfrm>
            <a:off x="3678973" y="2331720"/>
            <a:ext cx="4834054" cy="2194560"/>
            <a:chOff x="3282583" y="2252880"/>
            <a:chExt cx="4834054" cy="2194560"/>
          </a:xfrm>
        </p:grpSpPr>
        <p:sp>
          <p:nvSpPr>
            <p:cNvPr id="7" name="Rectangle 6">
              <a:extLst>
                <a:ext uri="{FF2B5EF4-FFF2-40B4-BE49-F238E27FC236}">
                  <a16:creationId xmlns:a16="http://schemas.microsoft.com/office/drawing/2014/main" id="{2BF572D2-B943-4F60-ADB1-5607057C253C}"/>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835A34-18BC-41BC-95C5-64980F42BF0A}"/>
                    </a:ext>
                  </a:extLst>
                </p14:cNvPr>
                <p14:cNvContentPartPr/>
                <p14:nvPr/>
              </p14:nvContentPartPr>
              <p14:xfrm>
                <a:off x="3282583" y="2792623"/>
                <a:ext cx="996840" cy="295200"/>
              </p14:xfrm>
            </p:contentPart>
          </mc:Choice>
          <mc:Fallback xmlns="">
            <p:pic>
              <p:nvPicPr>
                <p:cNvPr id="8" name="Ink 7">
                  <a:extLst>
                    <a:ext uri="{FF2B5EF4-FFF2-40B4-BE49-F238E27FC236}">
                      <a16:creationId xmlns:a16="http://schemas.microsoft.com/office/drawing/2014/main" id="{C6835A34-18BC-41BC-95C5-64980F42BF0A}"/>
                    </a:ext>
                  </a:extLst>
                </p:cNvPr>
                <p:cNvPicPr/>
                <p:nvPr/>
              </p:nvPicPr>
              <p:blipFill>
                <a:blip r:embed="rId4"/>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078FF1C-3C34-4305-BC99-9669D6CB8C7B}"/>
                    </a:ext>
                  </a:extLst>
                </p14:cNvPr>
                <p14:cNvContentPartPr/>
                <p14:nvPr/>
              </p14:nvContentPartPr>
              <p14:xfrm>
                <a:off x="3347897" y="3707023"/>
                <a:ext cx="996840" cy="295200"/>
              </p14:xfrm>
            </p:contentPart>
          </mc:Choice>
          <mc:Fallback xmlns="">
            <p:pic>
              <p:nvPicPr>
                <p:cNvPr id="9" name="Ink 8">
                  <a:extLst>
                    <a:ext uri="{FF2B5EF4-FFF2-40B4-BE49-F238E27FC236}">
                      <a16:creationId xmlns:a16="http://schemas.microsoft.com/office/drawing/2014/main" id="{8078FF1C-3C34-4305-BC99-9669D6CB8C7B}"/>
                    </a:ext>
                  </a:extLst>
                </p:cNvPr>
                <p:cNvPicPr/>
                <p:nvPr/>
              </p:nvPicPr>
              <p:blipFill>
                <a:blip r:embed="rId4"/>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1F18115-1370-4B83-97AE-44468F314106}"/>
                    </a:ext>
                  </a:extLst>
                </p14:cNvPr>
                <p14:cNvContentPartPr/>
                <p14:nvPr/>
              </p14:nvContentPartPr>
              <p14:xfrm>
                <a:off x="7119797" y="3133800"/>
                <a:ext cx="996840" cy="295200"/>
              </p14:xfrm>
            </p:contentPart>
          </mc:Choice>
          <mc:Fallback xmlns="">
            <p:pic>
              <p:nvPicPr>
                <p:cNvPr id="10" name="Ink 9">
                  <a:extLst>
                    <a:ext uri="{FF2B5EF4-FFF2-40B4-BE49-F238E27FC236}">
                      <a16:creationId xmlns:a16="http://schemas.microsoft.com/office/drawing/2014/main" id="{21F18115-1370-4B83-97AE-44468F314106}"/>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11" name="TextBox 10">
            <a:extLst>
              <a:ext uri="{FF2B5EF4-FFF2-40B4-BE49-F238E27FC236}">
                <a16:creationId xmlns:a16="http://schemas.microsoft.com/office/drawing/2014/main" id="{E8F8B5C9-31C0-424A-9E19-E2F54687D84E}"/>
              </a:ext>
            </a:extLst>
          </p:cNvPr>
          <p:cNvSpPr txBox="1"/>
          <p:nvPr/>
        </p:nvSpPr>
        <p:spPr>
          <a:xfrm>
            <a:off x="2494513" y="2858886"/>
            <a:ext cx="109966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algorithm</a:t>
            </a:r>
          </a:p>
        </p:txBody>
      </p:sp>
      <p:sp>
        <p:nvSpPr>
          <p:cNvPr id="12" name="TextBox 11">
            <a:extLst>
              <a:ext uri="{FF2B5EF4-FFF2-40B4-BE49-F238E27FC236}">
                <a16:creationId xmlns:a16="http://schemas.microsoft.com/office/drawing/2014/main" id="{9AA40BF4-274B-4DAA-9D7D-96BC5E48247D}"/>
              </a:ext>
            </a:extLst>
          </p:cNvPr>
          <p:cNvSpPr txBox="1"/>
          <p:nvPr/>
        </p:nvSpPr>
        <p:spPr>
          <a:xfrm>
            <a:off x="2964189" y="3773286"/>
            <a:ext cx="5915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a:t>
            </a:r>
          </a:p>
        </p:txBody>
      </p:sp>
      <p:sp>
        <p:nvSpPr>
          <p:cNvPr id="13" name="TextBox 12">
            <a:extLst>
              <a:ext uri="{FF2B5EF4-FFF2-40B4-BE49-F238E27FC236}">
                <a16:creationId xmlns:a16="http://schemas.microsoft.com/office/drawing/2014/main" id="{43AC7693-DB8C-4EB0-99B0-E91CC0D46B16}"/>
              </a:ext>
            </a:extLst>
          </p:cNvPr>
          <p:cNvSpPr txBox="1"/>
          <p:nvPr/>
        </p:nvSpPr>
        <p:spPr>
          <a:xfrm>
            <a:off x="8706367" y="3144438"/>
            <a:ext cx="7938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answer</a:t>
            </a:r>
          </a:p>
        </p:txBody>
      </p:sp>
    </p:spTree>
    <p:extLst>
      <p:ext uri="{BB962C8B-B14F-4D97-AF65-F5344CB8AC3E}">
        <p14:creationId xmlns:p14="http://schemas.microsoft.com/office/powerpoint/2010/main" val="165935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9926-CEA4-4A90-ABE8-6211F4BD4514}"/>
              </a:ext>
            </a:extLst>
          </p:cNvPr>
          <p:cNvSpPr>
            <a:spLocks noGrp="1"/>
          </p:cNvSpPr>
          <p:nvPr>
            <p:ph type="title"/>
          </p:nvPr>
        </p:nvSpPr>
        <p:spPr/>
        <p:txBody>
          <a:bodyPr/>
          <a:lstStyle/>
          <a:p>
            <a:r>
              <a:rPr lang="en-US"/>
              <a:t>machine learning</a:t>
            </a:r>
          </a:p>
        </p:txBody>
      </p:sp>
      <p:grpSp>
        <p:nvGrpSpPr>
          <p:cNvPr id="6" name="Group 5">
            <a:extLst>
              <a:ext uri="{FF2B5EF4-FFF2-40B4-BE49-F238E27FC236}">
                <a16:creationId xmlns:a16="http://schemas.microsoft.com/office/drawing/2014/main" id="{9AD2BF59-0A3C-43CE-808E-705BDD19B6B0}"/>
              </a:ext>
            </a:extLst>
          </p:cNvPr>
          <p:cNvGrpSpPr/>
          <p:nvPr/>
        </p:nvGrpSpPr>
        <p:grpSpPr>
          <a:xfrm>
            <a:off x="3678973" y="2331720"/>
            <a:ext cx="4834054" cy="2194560"/>
            <a:chOff x="3282583" y="2252880"/>
            <a:chExt cx="4834054" cy="2194560"/>
          </a:xfrm>
        </p:grpSpPr>
        <p:sp>
          <p:nvSpPr>
            <p:cNvPr id="7" name="Rectangle 6">
              <a:extLst>
                <a:ext uri="{FF2B5EF4-FFF2-40B4-BE49-F238E27FC236}">
                  <a16:creationId xmlns:a16="http://schemas.microsoft.com/office/drawing/2014/main" id="{2BF572D2-B943-4F60-ADB1-5607057C253C}"/>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835A34-18BC-41BC-95C5-64980F42BF0A}"/>
                    </a:ext>
                  </a:extLst>
                </p14:cNvPr>
                <p14:cNvContentPartPr/>
                <p14:nvPr/>
              </p14:nvContentPartPr>
              <p14:xfrm>
                <a:off x="3282583" y="2792623"/>
                <a:ext cx="996840" cy="295200"/>
              </p14:xfrm>
            </p:contentPart>
          </mc:Choice>
          <mc:Fallback xmlns="">
            <p:pic>
              <p:nvPicPr>
                <p:cNvPr id="8" name="Ink 7">
                  <a:extLst>
                    <a:ext uri="{FF2B5EF4-FFF2-40B4-BE49-F238E27FC236}">
                      <a16:creationId xmlns:a16="http://schemas.microsoft.com/office/drawing/2014/main" id="{C6835A34-18BC-41BC-95C5-64980F42BF0A}"/>
                    </a:ext>
                  </a:extLst>
                </p:cNvPr>
                <p:cNvPicPr/>
                <p:nvPr/>
              </p:nvPicPr>
              <p:blipFill>
                <a:blip r:embed="rId4"/>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078FF1C-3C34-4305-BC99-9669D6CB8C7B}"/>
                    </a:ext>
                  </a:extLst>
                </p14:cNvPr>
                <p14:cNvContentPartPr/>
                <p14:nvPr/>
              </p14:nvContentPartPr>
              <p14:xfrm>
                <a:off x="3347897" y="3707023"/>
                <a:ext cx="996840" cy="295200"/>
              </p14:xfrm>
            </p:contentPart>
          </mc:Choice>
          <mc:Fallback xmlns="">
            <p:pic>
              <p:nvPicPr>
                <p:cNvPr id="9" name="Ink 8">
                  <a:extLst>
                    <a:ext uri="{FF2B5EF4-FFF2-40B4-BE49-F238E27FC236}">
                      <a16:creationId xmlns:a16="http://schemas.microsoft.com/office/drawing/2014/main" id="{8078FF1C-3C34-4305-BC99-9669D6CB8C7B}"/>
                    </a:ext>
                  </a:extLst>
                </p:cNvPr>
                <p:cNvPicPr/>
                <p:nvPr/>
              </p:nvPicPr>
              <p:blipFill>
                <a:blip r:embed="rId4"/>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1F18115-1370-4B83-97AE-44468F314106}"/>
                    </a:ext>
                  </a:extLst>
                </p14:cNvPr>
                <p14:cNvContentPartPr/>
                <p14:nvPr/>
              </p14:nvContentPartPr>
              <p14:xfrm>
                <a:off x="7119797" y="3133800"/>
                <a:ext cx="996840" cy="295200"/>
              </p14:xfrm>
            </p:contentPart>
          </mc:Choice>
          <mc:Fallback xmlns="">
            <p:pic>
              <p:nvPicPr>
                <p:cNvPr id="10" name="Ink 9">
                  <a:extLst>
                    <a:ext uri="{FF2B5EF4-FFF2-40B4-BE49-F238E27FC236}">
                      <a16:creationId xmlns:a16="http://schemas.microsoft.com/office/drawing/2014/main" id="{21F18115-1370-4B83-97AE-44468F314106}"/>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11" name="TextBox 10">
            <a:extLst>
              <a:ext uri="{FF2B5EF4-FFF2-40B4-BE49-F238E27FC236}">
                <a16:creationId xmlns:a16="http://schemas.microsoft.com/office/drawing/2014/main" id="{E8F8B5C9-31C0-424A-9E19-E2F54687D84E}"/>
              </a:ext>
            </a:extLst>
          </p:cNvPr>
          <p:cNvSpPr txBox="1"/>
          <p:nvPr/>
        </p:nvSpPr>
        <p:spPr>
          <a:xfrm>
            <a:off x="2761891" y="2871463"/>
            <a:ext cx="793807" cy="307777"/>
          </a:xfrm>
          <a:prstGeom prst="rect">
            <a:avLst/>
          </a:prstGeom>
          <a:noFill/>
        </p:spPr>
        <p:txBody>
          <a:bodyPr wrap="none" lIns="0" tIns="0" rIns="0" bIns="0" rtlCol="0">
            <a:spAutoFit/>
          </a:bodyPr>
          <a:lstStyle/>
          <a:p>
            <a:pPr algn="l"/>
            <a:r>
              <a:rPr lang="en-US" sz="2000">
                <a:solidFill>
                  <a:schemeClr val="accent3"/>
                </a:solidFill>
              </a:rPr>
              <a:t>answer</a:t>
            </a:r>
          </a:p>
        </p:txBody>
      </p:sp>
      <p:sp>
        <p:nvSpPr>
          <p:cNvPr id="12" name="TextBox 11">
            <a:extLst>
              <a:ext uri="{FF2B5EF4-FFF2-40B4-BE49-F238E27FC236}">
                <a16:creationId xmlns:a16="http://schemas.microsoft.com/office/drawing/2014/main" id="{9AA40BF4-274B-4DAA-9D7D-96BC5E48247D}"/>
              </a:ext>
            </a:extLst>
          </p:cNvPr>
          <p:cNvSpPr txBox="1"/>
          <p:nvPr/>
        </p:nvSpPr>
        <p:spPr>
          <a:xfrm>
            <a:off x="2964189" y="3773286"/>
            <a:ext cx="5915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a:t>
            </a:r>
          </a:p>
        </p:txBody>
      </p:sp>
      <p:sp>
        <p:nvSpPr>
          <p:cNvPr id="13" name="TextBox 12">
            <a:extLst>
              <a:ext uri="{FF2B5EF4-FFF2-40B4-BE49-F238E27FC236}">
                <a16:creationId xmlns:a16="http://schemas.microsoft.com/office/drawing/2014/main" id="{43AC7693-DB8C-4EB0-99B0-E91CC0D46B16}"/>
              </a:ext>
            </a:extLst>
          </p:cNvPr>
          <p:cNvSpPr txBox="1"/>
          <p:nvPr/>
        </p:nvSpPr>
        <p:spPr>
          <a:xfrm>
            <a:off x="8706367" y="3144438"/>
            <a:ext cx="1099660" cy="307777"/>
          </a:xfrm>
          <a:prstGeom prst="rect">
            <a:avLst/>
          </a:prstGeom>
          <a:noFill/>
        </p:spPr>
        <p:txBody>
          <a:bodyPr wrap="none" lIns="0" tIns="0" rIns="0" bIns="0" rtlCol="0">
            <a:spAutoFit/>
          </a:bodyPr>
          <a:lstStyle/>
          <a:p>
            <a:pPr algn="l"/>
            <a:r>
              <a:rPr lang="en-US" sz="2000">
                <a:solidFill>
                  <a:schemeClr val="accent3"/>
                </a:solidFill>
              </a:rPr>
              <a:t>algorithm</a:t>
            </a:r>
          </a:p>
        </p:txBody>
      </p:sp>
    </p:spTree>
    <p:extLst>
      <p:ext uri="{BB962C8B-B14F-4D97-AF65-F5344CB8AC3E}">
        <p14:creationId xmlns:p14="http://schemas.microsoft.com/office/powerpoint/2010/main" val="590554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2439</Words>
  <Application>Microsoft Office PowerPoint</Application>
  <PresentationFormat>Widescreen</PresentationFormat>
  <Paragraphs>263</Paragraphs>
  <Slides>37</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Segoe UI</vt:lpstr>
      <vt:lpstr>Segoe UI Light</vt:lpstr>
      <vt:lpstr>Segoe UI Semibold</vt:lpstr>
      <vt:lpstr>Segoe UI Semilight</vt:lpstr>
      <vt:lpstr>Office Theme</vt:lpstr>
      <vt:lpstr>Cloud Scale Machine Learning</vt:lpstr>
      <vt:lpstr>Preamble – The Agenda </vt:lpstr>
      <vt:lpstr>Preamble – The Agenda </vt:lpstr>
      <vt:lpstr>Preamble – Some Initial Thoughts</vt:lpstr>
      <vt:lpstr>Preamble – Some Initial Thoughts</vt:lpstr>
      <vt:lpstr>Preamble – What are we making?</vt:lpstr>
      <vt:lpstr>PowerPoint Presentation</vt:lpstr>
      <vt:lpstr>programming</vt:lpstr>
      <vt:lpstr>machine learning</vt:lpstr>
      <vt:lpstr>machine learning</vt:lpstr>
      <vt:lpstr>science</vt:lpstr>
      <vt:lpstr>science</vt:lpstr>
      <vt:lpstr>PowerPoint Presentation</vt:lpstr>
      <vt:lpstr>AI on the Cloud</vt:lpstr>
      <vt:lpstr>Machine Learning on Azure</vt:lpstr>
      <vt:lpstr>Machine Learning </vt:lpstr>
      <vt:lpstr>PowerPoint Presentation</vt:lpstr>
      <vt:lpstr>PowerPoint Presentation</vt:lpstr>
      <vt:lpstr>create model locally</vt:lpstr>
      <vt:lpstr>PowerPoint Presentation</vt:lpstr>
      <vt:lpstr>the team workspace - logical</vt:lpstr>
      <vt:lpstr>the team workspace - physical</vt:lpstr>
      <vt:lpstr>workspace and compute</vt:lpstr>
      <vt:lpstr>the team workspace - logical</vt:lpstr>
      <vt:lpstr>PowerPoint Presentation</vt:lpstr>
      <vt:lpstr>running experiments</vt:lpstr>
      <vt:lpstr>the team workspace - logical</vt:lpstr>
      <vt:lpstr>PowerPoint Presentation</vt:lpstr>
      <vt:lpstr>the team workspace - logical</vt:lpstr>
      <vt:lpstr>models</vt:lpstr>
      <vt:lpstr>Create images</vt:lpstr>
      <vt:lpstr>Deploy image</vt:lpstr>
      <vt:lpstr>the team workspace - logical</vt:lpstr>
      <vt:lpstr>the team workspace - physical</vt:lpstr>
      <vt:lpstr>Azure Machine Learning service</vt:lpstr>
      <vt:lpstr>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Scale Machine Learning</dc:title>
  <dc:creator>Seth Juarez</dc:creator>
  <cp:lastModifiedBy>Seth Juarez</cp:lastModifiedBy>
  <cp:revision>6</cp:revision>
  <dcterms:created xsi:type="dcterms:W3CDTF">2019-08-03T08:33:59Z</dcterms:created>
  <dcterms:modified xsi:type="dcterms:W3CDTF">2019-09-20T17:17:26Z</dcterms:modified>
</cp:coreProperties>
</file>